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6" r:id="rId1"/>
  </p:sldMasterIdLst>
  <p:notesMasterIdLst>
    <p:notesMasterId r:id="rId11"/>
  </p:notes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79300" cy="9134475" type="ledger"/>
  <p:notesSz cx="6858000" cy="9144000"/>
  <p:defaultTextStyle>
    <a:defPPr>
      <a:defRPr lang="ru-RU"/>
    </a:defPPr>
    <a:lvl1pPr marL="0" algn="l" defTabSz="136401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2005" algn="l" defTabSz="136401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64010" algn="l" defTabSz="136401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46016" algn="l" defTabSz="136401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28021" algn="l" defTabSz="136401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10026" algn="l" defTabSz="136401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092031" algn="l" defTabSz="136401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774037" algn="l" defTabSz="136401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56042" algn="l" defTabSz="136401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77">
          <p15:clr>
            <a:srgbClr val="A4A3A4"/>
          </p15:clr>
        </p15:guide>
        <p15:guide id="2" pos="38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716" y="-96"/>
      </p:cViewPr>
      <p:guideLst>
        <p:guide orient="horz" pos="2877"/>
        <p:guide pos="38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27T14:23:42.533" idx="1">
    <p:pos x="10" y="10"/>
    <p:text/>
    <p:extLst>
      <p:ext uri="{C676402C-5697-4E1C-873F-D02D1690AC5C}">
        <p15:threadingInfo xmlns:p15="http://schemas.microsoft.com/office/powerpoint/2012/main" timeZoneBias="-3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0C28B-CFAD-4B64-8397-A8334C27B964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7132CB-5BBC-4CDF-BC07-84EB5A5772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305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640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2005" algn="l" defTabSz="13640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64010" algn="l" defTabSz="13640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46016" algn="l" defTabSz="13640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28021" algn="l" defTabSz="13640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10026" algn="l" defTabSz="13640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092031" algn="l" defTabSz="13640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774037" algn="l" defTabSz="13640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56042" algn="l" defTabSz="13640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132CB-5BBC-4CDF-BC07-84EB5A5772C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000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79303" cy="913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1" y="1"/>
            <a:ext cx="3070200" cy="9134476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1012" y="1494925"/>
            <a:ext cx="8782417" cy="3180151"/>
          </a:xfrm>
        </p:spPr>
        <p:txBody>
          <a:bodyPr anchor="b">
            <a:normAutofit/>
          </a:bodyPr>
          <a:lstStyle>
            <a:lvl1pPr algn="l">
              <a:defRPr sz="6393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012" y="4797715"/>
            <a:ext cx="8782417" cy="2205383"/>
          </a:xfrm>
        </p:spPr>
        <p:txBody>
          <a:bodyPr>
            <a:normAutofit/>
          </a:bodyPr>
          <a:lstStyle>
            <a:lvl1pPr marL="0" indent="0" algn="l">
              <a:buNone/>
              <a:defRPr sz="2664" cap="all" baseline="0">
                <a:solidFill>
                  <a:schemeClr val="tx2"/>
                </a:solidFill>
              </a:defRPr>
            </a:lvl1pPr>
            <a:lvl2pPr marL="608945" indent="0" algn="ctr">
              <a:buNone/>
              <a:defRPr sz="2664"/>
            </a:lvl2pPr>
            <a:lvl3pPr marL="1217889" indent="0" algn="ctr">
              <a:buNone/>
              <a:defRPr sz="2397"/>
            </a:lvl3pPr>
            <a:lvl4pPr marL="1826834" indent="0" algn="ctr">
              <a:buNone/>
              <a:defRPr sz="2131"/>
            </a:lvl4pPr>
            <a:lvl5pPr marL="2435779" indent="0" algn="ctr">
              <a:buNone/>
              <a:defRPr sz="2131"/>
            </a:lvl5pPr>
            <a:lvl6pPr marL="3044723" indent="0" algn="ctr">
              <a:buNone/>
              <a:defRPr sz="2131"/>
            </a:lvl6pPr>
            <a:lvl7pPr marL="3653668" indent="0" algn="ctr">
              <a:buNone/>
              <a:defRPr sz="2131"/>
            </a:lvl7pPr>
            <a:lvl8pPr marL="4262613" indent="0" algn="ctr">
              <a:buNone/>
              <a:defRPr sz="2131"/>
            </a:lvl8pPr>
            <a:lvl9pPr marL="4871557" indent="0" algn="ctr">
              <a:buNone/>
              <a:defRPr sz="2131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26679" y="7206089"/>
            <a:ext cx="2740343" cy="486326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31011" y="7206089"/>
            <a:ext cx="5119548" cy="486326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43144" y="7206087"/>
            <a:ext cx="770286" cy="486326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17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222" y="5733575"/>
            <a:ext cx="9902029" cy="1091335"/>
          </a:xfrm>
        </p:spPr>
        <p:txBody>
          <a:bodyPr anchor="b">
            <a:normAutofit/>
          </a:bodyPr>
          <a:lstStyle>
            <a:lvl1pPr>
              <a:defRPr sz="426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0222" y="807726"/>
            <a:ext cx="9902029" cy="4395121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4262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0176" y="6824910"/>
            <a:ext cx="9900535" cy="909015"/>
          </a:xfrm>
        </p:spPr>
        <p:txBody>
          <a:bodyPr>
            <a:normAutofit/>
          </a:bodyPr>
          <a:lstStyle>
            <a:lvl1pPr marL="0" indent="0">
              <a:buNone/>
              <a:defRPr sz="2131"/>
            </a:lvl1pPr>
            <a:lvl2pPr marL="608945" indent="0">
              <a:buNone/>
              <a:defRPr sz="1865"/>
            </a:lvl2pPr>
            <a:lvl3pPr marL="1217889" indent="0">
              <a:buNone/>
              <a:defRPr sz="1598"/>
            </a:lvl3pPr>
            <a:lvl4pPr marL="1826834" indent="0">
              <a:buNone/>
              <a:defRPr sz="1332"/>
            </a:lvl4pPr>
            <a:lvl5pPr marL="2435779" indent="0">
              <a:buNone/>
              <a:defRPr sz="1332"/>
            </a:lvl5pPr>
            <a:lvl6pPr marL="3044723" indent="0">
              <a:buNone/>
              <a:defRPr sz="1332"/>
            </a:lvl6pPr>
            <a:lvl7pPr marL="3653668" indent="0">
              <a:buNone/>
              <a:defRPr sz="1332"/>
            </a:lvl7pPr>
            <a:lvl8pPr marL="4262613" indent="0">
              <a:buNone/>
              <a:defRPr sz="1332"/>
            </a:lvl8pPr>
            <a:lvl9pPr marL="4871557" indent="0">
              <a:buNone/>
              <a:defRPr sz="133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91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268" y="811953"/>
            <a:ext cx="9895636" cy="4567238"/>
          </a:xfrm>
        </p:spPr>
        <p:txBody>
          <a:bodyPr anchor="ctr">
            <a:normAutofit/>
          </a:bodyPr>
          <a:lstStyle>
            <a:lvl1pPr>
              <a:defRPr sz="479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0221" y="5886662"/>
            <a:ext cx="9894142" cy="1826894"/>
          </a:xfrm>
        </p:spPr>
        <p:txBody>
          <a:bodyPr anchor="ctr">
            <a:normAutofit/>
          </a:bodyPr>
          <a:lstStyle>
            <a:lvl1pPr marL="0" indent="0">
              <a:buNone/>
              <a:defRPr sz="2397"/>
            </a:lvl1pPr>
            <a:lvl2pPr marL="608945" indent="0">
              <a:buNone/>
              <a:defRPr sz="1865"/>
            </a:lvl2pPr>
            <a:lvl3pPr marL="1217889" indent="0">
              <a:buNone/>
              <a:defRPr sz="1598"/>
            </a:lvl3pPr>
            <a:lvl4pPr marL="1826834" indent="0">
              <a:buNone/>
              <a:defRPr sz="1332"/>
            </a:lvl4pPr>
            <a:lvl5pPr marL="2435779" indent="0">
              <a:buNone/>
              <a:defRPr sz="1332"/>
            </a:lvl5pPr>
            <a:lvl6pPr marL="3044723" indent="0">
              <a:buNone/>
              <a:defRPr sz="1332"/>
            </a:lvl6pPr>
            <a:lvl7pPr marL="3653668" indent="0">
              <a:buNone/>
              <a:defRPr sz="1332"/>
            </a:lvl7pPr>
            <a:lvl8pPr marL="4262613" indent="0">
              <a:buNone/>
              <a:defRPr sz="1332"/>
            </a:lvl8pPr>
            <a:lvl9pPr marL="4871557" indent="0">
              <a:buNone/>
              <a:defRPr sz="133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083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705" y="811954"/>
            <a:ext cx="9293062" cy="3660755"/>
          </a:xfrm>
        </p:spPr>
        <p:txBody>
          <a:bodyPr anchor="ctr">
            <a:normAutofit/>
          </a:bodyPr>
          <a:lstStyle>
            <a:lvl1pPr>
              <a:defRPr sz="479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18853" y="4482735"/>
            <a:ext cx="8743182" cy="731195"/>
          </a:xfrm>
        </p:spPr>
        <p:txBody>
          <a:bodyPr anchor="t">
            <a:normAutofit/>
          </a:bodyPr>
          <a:lstStyle>
            <a:lvl1pPr marL="0" indent="0">
              <a:buNone/>
              <a:defRPr sz="1865"/>
            </a:lvl1pPr>
            <a:lvl2pPr marL="608945" indent="0">
              <a:buNone/>
              <a:defRPr sz="1865"/>
            </a:lvl2pPr>
            <a:lvl3pPr marL="1217889" indent="0">
              <a:buNone/>
              <a:defRPr sz="1598"/>
            </a:lvl3pPr>
            <a:lvl4pPr marL="1826834" indent="0">
              <a:buNone/>
              <a:defRPr sz="1332"/>
            </a:lvl4pPr>
            <a:lvl5pPr marL="2435779" indent="0">
              <a:buNone/>
              <a:defRPr sz="1332"/>
            </a:lvl5pPr>
            <a:lvl6pPr marL="3044723" indent="0">
              <a:buNone/>
              <a:defRPr sz="1332"/>
            </a:lvl6pPr>
            <a:lvl7pPr marL="3653668" indent="0">
              <a:buNone/>
              <a:defRPr sz="1332"/>
            </a:lvl7pPr>
            <a:lvl8pPr marL="4262613" indent="0">
              <a:buNone/>
              <a:defRPr sz="1332"/>
            </a:lvl8pPr>
            <a:lvl9pPr marL="4871557" indent="0">
              <a:buNone/>
              <a:defRPr sz="133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0222" y="5740573"/>
            <a:ext cx="9895684" cy="1983926"/>
          </a:xfrm>
        </p:spPr>
        <p:txBody>
          <a:bodyPr anchor="ctr">
            <a:normAutofit/>
          </a:bodyPr>
          <a:lstStyle>
            <a:lvl1pPr marL="0" indent="0">
              <a:buNone/>
              <a:defRPr sz="2397"/>
            </a:lvl1pPr>
            <a:lvl2pPr marL="608945" indent="0">
              <a:buNone/>
              <a:defRPr sz="1865"/>
            </a:lvl2pPr>
            <a:lvl3pPr marL="1217889" indent="0">
              <a:buNone/>
              <a:defRPr sz="1598"/>
            </a:lvl3pPr>
            <a:lvl4pPr marL="1826834" indent="0">
              <a:buNone/>
              <a:defRPr sz="1332"/>
            </a:lvl4pPr>
            <a:lvl5pPr marL="2435779" indent="0">
              <a:buNone/>
              <a:defRPr sz="1332"/>
            </a:lvl5pPr>
            <a:lvl6pPr marL="3044723" indent="0">
              <a:buNone/>
              <a:defRPr sz="1332"/>
            </a:lvl6pPr>
            <a:lvl7pPr marL="3653668" indent="0">
              <a:buNone/>
              <a:defRPr sz="1332"/>
            </a:lvl7pPr>
            <a:lvl8pPr marL="4262613" indent="0">
              <a:buNone/>
              <a:defRPr sz="1332"/>
            </a:lvl8pPr>
            <a:lvl9pPr marL="4871557" indent="0">
              <a:buNone/>
              <a:defRPr sz="133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927805" y="956946"/>
            <a:ext cx="608965" cy="778889"/>
          </a:xfrm>
          <a:prstGeom prst="rect">
            <a:avLst/>
          </a:prstGeom>
        </p:spPr>
        <p:txBody>
          <a:bodyPr vert="horz" lIns="121793" tIns="60897" rIns="121793" bIns="60897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0655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412440" y="3682789"/>
            <a:ext cx="608965" cy="778889"/>
          </a:xfrm>
          <a:prstGeom prst="rect">
            <a:avLst/>
          </a:prstGeom>
        </p:spPr>
        <p:txBody>
          <a:bodyPr vert="horz" lIns="121793" tIns="60897" rIns="121793" bIns="60897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0655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3506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222" y="2842426"/>
            <a:ext cx="9895683" cy="3345625"/>
          </a:xfrm>
        </p:spPr>
        <p:txBody>
          <a:bodyPr anchor="b">
            <a:normAutofit/>
          </a:bodyPr>
          <a:lstStyle>
            <a:lvl1pPr>
              <a:defRPr sz="479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0176" y="6203738"/>
            <a:ext cx="9894188" cy="1519274"/>
          </a:xfrm>
        </p:spPr>
        <p:txBody>
          <a:bodyPr anchor="t">
            <a:normAutofit/>
          </a:bodyPr>
          <a:lstStyle>
            <a:lvl1pPr marL="0" indent="0">
              <a:buNone/>
              <a:defRPr sz="2397"/>
            </a:lvl1pPr>
            <a:lvl2pPr marL="608945" indent="0">
              <a:buNone/>
              <a:defRPr sz="1865"/>
            </a:lvl2pPr>
            <a:lvl3pPr marL="1217889" indent="0">
              <a:buNone/>
              <a:defRPr sz="1598"/>
            </a:lvl3pPr>
            <a:lvl4pPr marL="1826834" indent="0">
              <a:buNone/>
              <a:defRPr sz="1332"/>
            </a:lvl4pPr>
            <a:lvl5pPr marL="2435779" indent="0">
              <a:buNone/>
              <a:defRPr sz="1332"/>
            </a:lvl5pPr>
            <a:lvl6pPr marL="3044723" indent="0">
              <a:buNone/>
              <a:defRPr sz="1332"/>
            </a:lvl6pPr>
            <a:lvl7pPr marL="3653668" indent="0">
              <a:buNone/>
              <a:defRPr sz="1332"/>
            </a:lvl7pPr>
            <a:lvl8pPr marL="4262613" indent="0">
              <a:buNone/>
              <a:defRPr sz="1332"/>
            </a:lvl8pPr>
            <a:lvl9pPr marL="4871557" indent="0">
              <a:buNone/>
              <a:defRPr sz="133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0225" y="811953"/>
            <a:ext cx="9895680" cy="253735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0221" y="3562236"/>
            <a:ext cx="3193569" cy="913448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64" b="0" cap="all" baseline="0">
                <a:solidFill>
                  <a:schemeClr val="tx1"/>
                </a:solidFill>
              </a:defRPr>
            </a:lvl1pPr>
            <a:lvl2pPr marL="608945" indent="0">
              <a:buNone/>
              <a:defRPr sz="2664" b="1"/>
            </a:lvl2pPr>
            <a:lvl3pPr marL="1217889" indent="0">
              <a:buNone/>
              <a:defRPr sz="2397" b="1"/>
            </a:lvl3pPr>
            <a:lvl4pPr marL="1826834" indent="0">
              <a:buNone/>
              <a:defRPr sz="2131" b="1"/>
            </a:lvl4pPr>
            <a:lvl5pPr marL="2435779" indent="0">
              <a:buNone/>
              <a:defRPr sz="2131" b="1"/>
            </a:lvl5pPr>
            <a:lvl6pPr marL="3044723" indent="0">
              <a:buNone/>
              <a:defRPr sz="2131" b="1"/>
            </a:lvl6pPr>
            <a:lvl7pPr marL="3653668" indent="0">
              <a:buNone/>
              <a:defRPr sz="2131" b="1"/>
            </a:lvl7pPr>
            <a:lvl8pPr marL="4262613" indent="0">
              <a:buNone/>
              <a:defRPr sz="2131" b="1"/>
            </a:lvl8pPr>
            <a:lvl9pPr marL="4871557" indent="0">
              <a:buNone/>
              <a:defRPr sz="213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40223" y="4475683"/>
            <a:ext cx="3191914" cy="3237872"/>
          </a:xfrm>
        </p:spPr>
        <p:txBody>
          <a:bodyPr anchor="t">
            <a:normAutofit/>
          </a:bodyPr>
          <a:lstStyle>
            <a:lvl1pPr marL="0" indent="0">
              <a:buNone/>
              <a:defRPr sz="1865"/>
            </a:lvl1pPr>
            <a:lvl2pPr marL="608945" indent="0">
              <a:buNone/>
              <a:defRPr sz="1598"/>
            </a:lvl2pPr>
            <a:lvl3pPr marL="1217889" indent="0">
              <a:buNone/>
              <a:defRPr sz="1332"/>
            </a:lvl3pPr>
            <a:lvl4pPr marL="1826834" indent="0">
              <a:buNone/>
              <a:defRPr sz="1199"/>
            </a:lvl4pPr>
            <a:lvl5pPr marL="2435779" indent="0">
              <a:buNone/>
              <a:defRPr sz="1199"/>
            </a:lvl5pPr>
            <a:lvl6pPr marL="3044723" indent="0">
              <a:buNone/>
              <a:defRPr sz="1199"/>
            </a:lvl6pPr>
            <a:lvl7pPr marL="3653668" indent="0">
              <a:buNone/>
              <a:defRPr sz="1199"/>
            </a:lvl7pPr>
            <a:lvl8pPr marL="4262613" indent="0">
              <a:buNone/>
              <a:defRPr sz="1199"/>
            </a:lvl8pPr>
            <a:lvl9pPr marL="4871557" indent="0">
              <a:buNone/>
              <a:defRPr sz="1199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0065" y="3566461"/>
            <a:ext cx="3181068" cy="913448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64" b="0" cap="all" baseline="0">
                <a:solidFill>
                  <a:schemeClr val="tx1"/>
                </a:solidFill>
              </a:defRPr>
            </a:lvl1pPr>
            <a:lvl2pPr marL="608945" indent="0">
              <a:buNone/>
              <a:defRPr sz="2664" b="1"/>
            </a:lvl2pPr>
            <a:lvl3pPr marL="1217889" indent="0">
              <a:buNone/>
              <a:defRPr sz="2397" b="1"/>
            </a:lvl3pPr>
            <a:lvl4pPr marL="1826834" indent="0">
              <a:buNone/>
              <a:defRPr sz="2131" b="1"/>
            </a:lvl4pPr>
            <a:lvl5pPr marL="2435779" indent="0">
              <a:buNone/>
              <a:defRPr sz="2131" b="1"/>
            </a:lvl5pPr>
            <a:lvl6pPr marL="3044723" indent="0">
              <a:buNone/>
              <a:defRPr sz="2131" b="1"/>
            </a:lvl6pPr>
            <a:lvl7pPr marL="3653668" indent="0">
              <a:buNone/>
              <a:defRPr sz="2131" b="1"/>
            </a:lvl7pPr>
            <a:lvl8pPr marL="4262613" indent="0">
              <a:buNone/>
              <a:defRPr sz="2131" b="1"/>
            </a:lvl8pPr>
            <a:lvl9pPr marL="4871557" indent="0">
              <a:buNone/>
              <a:defRPr sz="213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0064" y="4479908"/>
            <a:ext cx="3181959" cy="3237872"/>
          </a:xfrm>
        </p:spPr>
        <p:txBody>
          <a:bodyPr anchor="t">
            <a:normAutofit/>
          </a:bodyPr>
          <a:lstStyle>
            <a:lvl1pPr marL="0" indent="0">
              <a:buNone/>
              <a:defRPr sz="1865"/>
            </a:lvl1pPr>
            <a:lvl2pPr marL="608945" indent="0">
              <a:buNone/>
              <a:defRPr sz="1598"/>
            </a:lvl2pPr>
            <a:lvl3pPr marL="1217889" indent="0">
              <a:buNone/>
              <a:defRPr sz="1332"/>
            </a:lvl3pPr>
            <a:lvl4pPr marL="1826834" indent="0">
              <a:buNone/>
              <a:defRPr sz="1199"/>
            </a:lvl4pPr>
            <a:lvl5pPr marL="2435779" indent="0">
              <a:buNone/>
              <a:defRPr sz="1199"/>
            </a:lvl5pPr>
            <a:lvl6pPr marL="3044723" indent="0">
              <a:buNone/>
              <a:defRPr sz="1199"/>
            </a:lvl6pPr>
            <a:lvl7pPr marL="3653668" indent="0">
              <a:buNone/>
              <a:defRPr sz="1199"/>
            </a:lvl7pPr>
            <a:lvl8pPr marL="4262613" indent="0">
              <a:buNone/>
              <a:defRPr sz="1199"/>
            </a:lvl8pPr>
            <a:lvl9pPr marL="4871557" indent="0">
              <a:buNone/>
              <a:defRPr sz="1199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44263" y="3562236"/>
            <a:ext cx="3191640" cy="913448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64" b="0" cap="all" baseline="0">
                <a:solidFill>
                  <a:schemeClr val="tx1"/>
                </a:solidFill>
              </a:defRPr>
            </a:lvl1pPr>
            <a:lvl2pPr marL="608945" indent="0">
              <a:buNone/>
              <a:defRPr sz="2664" b="1"/>
            </a:lvl2pPr>
            <a:lvl3pPr marL="1217889" indent="0">
              <a:buNone/>
              <a:defRPr sz="2397" b="1"/>
            </a:lvl3pPr>
            <a:lvl4pPr marL="1826834" indent="0">
              <a:buNone/>
              <a:defRPr sz="2131" b="1"/>
            </a:lvl4pPr>
            <a:lvl5pPr marL="2435779" indent="0">
              <a:buNone/>
              <a:defRPr sz="2131" b="1"/>
            </a:lvl5pPr>
            <a:lvl6pPr marL="3044723" indent="0">
              <a:buNone/>
              <a:defRPr sz="2131" b="1"/>
            </a:lvl6pPr>
            <a:lvl7pPr marL="3653668" indent="0">
              <a:buNone/>
              <a:defRPr sz="2131" b="1"/>
            </a:lvl7pPr>
            <a:lvl8pPr marL="4262613" indent="0">
              <a:buNone/>
              <a:defRPr sz="2131" b="1"/>
            </a:lvl8pPr>
            <a:lvl9pPr marL="4871557" indent="0">
              <a:buNone/>
              <a:defRPr sz="213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44263" y="4475683"/>
            <a:ext cx="3191640" cy="3237872"/>
          </a:xfrm>
        </p:spPr>
        <p:txBody>
          <a:bodyPr anchor="t">
            <a:normAutofit/>
          </a:bodyPr>
          <a:lstStyle>
            <a:lvl1pPr marL="0" indent="0">
              <a:buNone/>
              <a:defRPr sz="1865"/>
            </a:lvl1pPr>
            <a:lvl2pPr marL="608945" indent="0">
              <a:buNone/>
              <a:defRPr sz="1598"/>
            </a:lvl2pPr>
            <a:lvl3pPr marL="1217889" indent="0">
              <a:buNone/>
              <a:defRPr sz="1332"/>
            </a:lvl3pPr>
            <a:lvl4pPr marL="1826834" indent="0">
              <a:buNone/>
              <a:defRPr sz="1199"/>
            </a:lvl4pPr>
            <a:lvl5pPr marL="2435779" indent="0">
              <a:buNone/>
              <a:defRPr sz="1199"/>
            </a:lvl5pPr>
            <a:lvl6pPr marL="3044723" indent="0">
              <a:buNone/>
              <a:defRPr sz="1199"/>
            </a:lvl6pPr>
            <a:lvl7pPr marL="3653668" indent="0">
              <a:buNone/>
              <a:defRPr sz="1199"/>
            </a:lvl7pPr>
            <a:lvl8pPr marL="4262613" indent="0">
              <a:buNone/>
              <a:defRPr sz="1199"/>
            </a:lvl8pPr>
            <a:lvl9pPr marL="4871557" indent="0">
              <a:buNone/>
              <a:defRPr sz="1199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566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0224" y="811953"/>
            <a:ext cx="9895680" cy="253735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0224" y="5866677"/>
            <a:ext cx="3191912" cy="767549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64" b="0" cap="all" baseline="0">
                <a:solidFill>
                  <a:schemeClr val="tx1"/>
                </a:solidFill>
              </a:defRPr>
            </a:lvl1pPr>
            <a:lvl2pPr marL="608945" indent="0">
              <a:buNone/>
              <a:defRPr sz="2664" b="1"/>
            </a:lvl2pPr>
            <a:lvl3pPr marL="1217889" indent="0">
              <a:buNone/>
              <a:defRPr sz="2397" b="1"/>
            </a:lvl3pPr>
            <a:lvl4pPr marL="1826834" indent="0">
              <a:buNone/>
              <a:defRPr sz="2131" b="1"/>
            </a:lvl4pPr>
            <a:lvl5pPr marL="2435779" indent="0">
              <a:buNone/>
              <a:defRPr sz="2131" b="1"/>
            </a:lvl5pPr>
            <a:lvl6pPr marL="3044723" indent="0">
              <a:buNone/>
              <a:defRPr sz="2131" b="1"/>
            </a:lvl6pPr>
            <a:lvl7pPr marL="3653668" indent="0">
              <a:buNone/>
              <a:defRPr sz="2131" b="1"/>
            </a:lvl7pPr>
            <a:lvl8pPr marL="4262613" indent="0">
              <a:buNone/>
              <a:defRPr sz="2131" b="1"/>
            </a:lvl8pPr>
            <a:lvl9pPr marL="4871557" indent="0">
              <a:buNone/>
              <a:defRPr sz="213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0224" y="3552293"/>
            <a:ext cx="3191912" cy="2029883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397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0224" y="6634228"/>
            <a:ext cx="3191912" cy="1089321"/>
          </a:xfrm>
        </p:spPr>
        <p:txBody>
          <a:bodyPr anchor="t">
            <a:normAutofit/>
          </a:bodyPr>
          <a:lstStyle>
            <a:lvl1pPr marL="0" indent="0">
              <a:buNone/>
              <a:defRPr sz="1865"/>
            </a:lvl1pPr>
            <a:lvl2pPr marL="608945" indent="0">
              <a:buNone/>
              <a:defRPr sz="1598"/>
            </a:lvl2pPr>
            <a:lvl3pPr marL="1217889" indent="0">
              <a:buNone/>
              <a:defRPr sz="1332"/>
            </a:lvl3pPr>
            <a:lvl4pPr marL="1826834" indent="0">
              <a:buNone/>
              <a:defRPr sz="1199"/>
            </a:lvl4pPr>
            <a:lvl5pPr marL="2435779" indent="0">
              <a:buNone/>
              <a:defRPr sz="1199"/>
            </a:lvl5pPr>
            <a:lvl6pPr marL="3044723" indent="0">
              <a:buNone/>
              <a:defRPr sz="1199"/>
            </a:lvl6pPr>
            <a:lvl7pPr marL="3653668" indent="0">
              <a:buNone/>
              <a:defRPr sz="1199"/>
            </a:lvl7pPr>
            <a:lvl8pPr marL="4262613" indent="0">
              <a:buNone/>
              <a:defRPr sz="1199"/>
            </a:lvl8pPr>
            <a:lvl9pPr marL="4871557" indent="0">
              <a:buNone/>
              <a:defRPr sz="1199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4377" y="5866677"/>
            <a:ext cx="3197066" cy="767549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64" b="0" cap="all" baseline="0">
                <a:solidFill>
                  <a:schemeClr val="tx1"/>
                </a:solidFill>
              </a:defRPr>
            </a:lvl1pPr>
            <a:lvl2pPr marL="608945" indent="0">
              <a:buNone/>
              <a:defRPr sz="2664" b="1"/>
            </a:lvl2pPr>
            <a:lvl3pPr marL="1217889" indent="0">
              <a:buNone/>
              <a:defRPr sz="2397" b="1"/>
            </a:lvl3pPr>
            <a:lvl4pPr marL="1826834" indent="0">
              <a:buNone/>
              <a:defRPr sz="2131" b="1"/>
            </a:lvl4pPr>
            <a:lvl5pPr marL="2435779" indent="0">
              <a:buNone/>
              <a:defRPr sz="2131" b="1"/>
            </a:lvl5pPr>
            <a:lvl6pPr marL="3044723" indent="0">
              <a:buNone/>
              <a:defRPr sz="2131" b="1"/>
            </a:lvl6pPr>
            <a:lvl7pPr marL="3653668" indent="0">
              <a:buNone/>
              <a:defRPr sz="2131" b="1"/>
            </a:lvl7pPr>
            <a:lvl8pPr marL="4262613" indent="0">
              <a:buNone/>
              <a:defRPr sz="2131" b="1"/>
            </a:lvl8pPr>
            <a:lvl9pPr marL="4871557" indent="0">
              <a:buNone/>
              <a:defRPr sz="213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4378" y="3552293"/>
            <a:ext cx="3195608" cy="2029883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397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2919" y="6634225"/>
            <a:ext cx="3197066" cy="1079331"/>
          </a:xfrm>
        </p:spPr>
        <p:txBody>
          <a:bodyPr anchor="t">
            <a:normAutofit/>
          </a:bodyPr>
          <a:lstStyle>
            <a:lvl1pPr marL="0" indent="0">
              <a:buNone/>
              <a:defRPr sz="1865"/>
            </a:lvl1pPr>
            <a:lvl2pPr marL="608945" indent="0">
              <a:buNone/>
              <a:defRPr sz="1598"/>
            </a:lvl2pPr>
            <a:lvl3pPr marL="1217889" indent="0">
              <a:buNone/>
              <a:defRPr sz="1332"/>
            </a:lvl3pPr>
            <a:lvl4pPr marL="1826834" indent="0">
              <a:buNone/>
              <a:defRPr sz="1199"/>
            </a:lvl4pPr>
            <a:lvl5pPr marL="2435779" indent="0">
              <a:buNone/>
              <a:defRPr sz="1199"/>
            </a:lvl5pPr>
            <a:lvl6pPr marL="3044723" indent="0">
              <a:buNone/>
              <a:defRPr sz="1199"/>
            </a:lvl6pPr>
            <a:lvl7pPr marL="3653668" indent="0">
              <a:buNone/>
              <a:defRPr sz="1199"/>
            </a:lvl7pPr>
            <a:lvl8pPr marL="4262613" indent="0">
              <a:buNone/>
              <a:defRPr sz="1199"/>
            </a:lvl8pPr>
            <a:lvl9pPr marL="4871557" indent="0">
              <a:buNone/>
              <a:defRPr sz="1199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44388" y="5866676"/>
            <a:ext cx="3187418" cy="767549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64" b="0" cap="all" baseline="0">
                <a:solidFill>
                  <a:schemeClr val="tx1"/>
                </a:solidFill>
              </a:defRPr>
            </a:lvl1pPr>
            <a:lvl2pPr marL="608945" indent="0">
              <a:buNone/>
              <a:defRPr sz="2664" b="1"/>
            </a:lvl2pPr>
            <a:lvl3pPr marL="1217889" indent="0">
              <a:buNone/>
              <a:defRPr sz="2397" b="1"/>
            </a:lvl3pPr>
            <a:lvl4pPr marL="1826834" indent="0">
              <a:buNone/>
              <a:defRPr sz="2131" b="1"/>
            </a:lvl4pPr>
            <a:lvl5pPr marL="2435779" indent="0">
              <a:buNone/>
              <a:defRPr sz="2131" b="1"/>
            </a:lvl5pPr>
            <a:lvl6pPr marL="3044723" indent="0">
              <a:buNone/>
              <a:defRPr sz="2131" b="1"/>
            </a:lvl6pPr>
            <a:lvl7pPr marL="3653668" indent="0">
              <a:buNone/>
              <a:defRPr sz="2131" b="1"/>
            </a:lvl7pPr>
            <a:lvl8pPr marL="4262613" indent="0">
              <a:buNone/>
              <a:defRPr sz="2131" b="1"/>
            </a:lvl8pPr>
            <a:lvl9pPr marL="4871557" indent="0">
              <a:buNone/>
              <a:defRPr sz="213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44264" y="3552293"/>
            <a:ext cx="3191641" cy="2029883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397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44263" y="6634223"/>
            <a:ext cx="3191640" cy="1079335"/>
          </a:xfrm>
        </p:spPr>
        <p:txBody>
          <a:bodyPr anchor="t">
            <a:normAutofit/>
          </a:bodyPr>
          <a:lstStyle>
            <a:lvl1pPr marL="0" indent="0">
              <a:buNone/>
              <a:defRPr sz="1865"/>
            </a:lvl1pPr>
            <a:lvl2pPr marL="608945" indent="0">
              <a:buNone/>
              <a:defRPr sz="1598"/>
            </a:lvl2pPr>
            <a:lvl3pPr marL="1217889" indent="0">
              <a:buNone/>
              <a:defRPr sz="1332"/>
            </a:lvl3pPr>
            <a:lvl4pPr marL="1826834" indent="0">
              <a:buNone/>
              <a:defRPr sz="1199"/>
            </a:lvl4pPr>
            <a:lvl5pPr marL="2435779" indent="0">
              <a:buNone/>
              <a:defRPr sz="1199"/>
            </a:lvl5pPr>
            <a:lvl6pPr marL="3044723" indent="0">
              <a:buNone/>
              <a:defRPr sz="1199"/>
            </a:lvl6pPr>
            <a:lvl7pPr marL="3653668" indent="0">
              <a:buNone/>
              <a:defRPr sz="1199"/>
            </a:lvl7pPr>
            <a:lvl8pPr marL="4262613" indent="0">
              <a:buNone/>
              <a:defRPr sz="1199"/>
            </a:lvl8pPr>
            <a:lvl9pPr marL="4871557" indent="0">
              <a:buNone/>
              <a:defRPr sz="1199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320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425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32982" y="811954"/>
            <a:ext cx="2002922" cy="690160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0221" y="811954"/>
            <a:ext cx="7740519" cy="69016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294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1140225" y="823832"/>
            <a:ext cx="9895680" cy="196937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1140225" y="2996192"/>
            <a:ext cx="9895680" cy="47173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7449153" y="7836199"/>
            <a:ext cx="2740343" cy="486326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0223" y="7836198"/>
            <a:ext cx="6232810" cy="486326"/>
          </a:xfrm>
        </p:spPr>
        <p:txBody>
          <a:bodyPr/>
          <a:lstStyle/>
          <a:p>
            <a:endParaRPr lang="ru-RU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65618" y="7836196"/>
            <a:ext cx="770286" cy="486326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887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222" y="1890332"/>
            <a:ext cx="9895681" cy="3799687"/>
          </a:xfrm>
        </p:spPr>
        <p:txBody>
          <a:bodyPr anchor="b">
            <a:normAutofit/>
          </a:bodyPr>
          <a:lstStyle>
            <a:lvl1pPr>
              <a:defRPr sz="479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0222" y="5893005"/>
            <a:ext cx="9895681" cy="1831125"/>
          </a:xfrm>
        </p:spPr>
        <p:txBody>
          <a:bodyPr>
            <a:normAutofit/>
          </a:bodyPr>
          <a:lstStyle>
            <a:lvl1pPr marL="0" indent="0">
              <a:buNone/>
              <a:defRPr sz="2397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60894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951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0222" y="2996191"/>
            <a:ext cx="4873308" cy="47173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5772" y="2996191"/>
            <a:ext cx="4870132" cy="47173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641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222" y="824643"/>
            <a:ext cx="9895681" cy="1968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7038" y="2996190"/>
            <a:ext cx="4576493" cy="1097405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3197" b="0" cap="all" baseline="0">
                <a:solidFill>
                  <a:schemeClr val="tx1"/>
                </a:solidFill>
              </a:defRPr>
            </a:lvl1pPr>
            <a:lvl2pPr marL="608945" indent="0">
              <a:buNone/>
              <a:defRPr sz="2664" b="1"/>
            </a:lvl2pPr>
            <a:lvl3pPr marL="1217889" indent="0">
              <a:buNone/>
              <a:defRPr sz="2397" b="1"/>
            </a:lvl3pPr>
            <a:lvl4pPr marL="1826834" indent="0">
              <a:buNone/>
              <a:defRPr sz="2131" b="1"/>
            </a:lvl4pPr>
            <a:lvl5pPr marL="2435779" indent="0">
              <a:buNone/>
              <a:defRPr sz="2131" b="1"/>
            </a:lvl5pPr>
            <a:lvl6pPr marL="3044723" indent="0">
              <a:buNone/>
              <a:defRPr sz="2131" b="1"/>
            </a:lvl6pPr>
            <a:lvl7pPr marL="3653668" indent="0">
              <a:buNone/>
              <a:defRPr sz="2131" b="1"/>
            </a:lvl7pPr>
            <a:lvl8pPr marL="4262613" indent="0">
              <a:buNone/>
              <a:defRPr sz="2131" b="1"/>
            </a:lvl8pPr>
            <a:lvl9pPr marL="4871557" indent="0">
              <a:buNone/>
              <a:defRPr sz="213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0222" y="4093596"/>
            <a:ext cx="4873309" cy="3619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62584" y="2996189"/>
            <a:ext cx="4573318" cy="1097405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3197" b="0" cap="all" baseline="0">
                <a:solidFill>
                  <a:schemeClr val="tx1"/>
                </a:solidFill>
              </a:defRPr>
            </a:lvl1pPr>
            <a:lvl2pPr marL="608945" indent="0">
              <a:buNone/>
              <a:defRPr sz="2664" b="1"/>
            </a:lvl2pPr>
            <a:lvl3pPr marL="1217889" indent="0">
              <a:buNone/>
              <a:defRPr sz="2397" b="1"/>
            </a:lvl3pPr>
            <a:lvl4pPr marL="1826834" indent="0">
              <a:buNone/>
              <a:defRPr sz="2131" b="1"/>
            </a:lvl4pPr>
            <a:lvl5pPr marL="2435779" indent="0">
              <a:buNone/>
              <a:defRPr sz="2131" b="1"/>
            </a:lvl5pPr>
            <a:lvl6pPr marL="3044723" indent="0">
              <a:buNone/>
              <a:defRPr sz="2131" b="1"/>
            </a:lvl6pPr>
            <a:lvl7pPr marL="3653668" indent="0">
              <a:buNone/>
              <a:defRPr sz="2131" b="1"/>
            </a:lvl7pPr>
            <a:lvl8pPr marL="4262613" indent="0">
              <a:buNone/>
              <a:defRPr sz="2131" b="1"/>
            </a:lvl8pPr>
            <a:lvl9pPr marL="4871557" indent="0">
              <a:buNone/>
              <a:defRPr sz="213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5771" y="4093596"/>
            <a:ext cx="4870132" cy="3619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432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51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671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511" y="811955"/>
            <a:ext cx="3852021" cy="2184234"/>
          </a:xfrm>
        </p:spPr>
        <p:txBody>
          <a:bodyPr anchor="b"/>
          <a:lstStyle>
            <a:lvl1pPr>
              <a:defRPr sz="426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0829" y="789398"/>
            <a:ext cx="5885073" cy="6924158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5511" y="2996191"/>
            <a:ext cx="3852021" cy="4717366"/>
          </a:xfrm>
        </p:spPr>
        <p:txBody>
          <a:bodyPr/>
          <a:lstStyle>
            <a:lvl1pPr marL="0" indent="0">
              <a:buNone/>
              <a:defRPr sz="2131"/>
            </a:lvl1pPr>
            <a:lvl2pPr marL="608945" indent="0">
              <a:buNone/>
              <a:defRPr sz="1865"/>
            </a:lvl2pPr>
            <a:lvl3pPr marL="1217889" indent="0">
              <a:buNone/>
              <a:defRPr sz="1598"/>
            </a:lvl3pPr>
            <a:lvl4pPr marL="1826834" indent="0">
              <a:buNone/>
              <a:defRPr sz="1332"/>
            </a:lvl4pPr>
            <a:lvl5pPr marL="2435779" indent="0">
              <a:buNone/>
              <a:defRPr sz="1332"/>
            </a:lvl5pPr>
            <a:lvl6pPr marL="3044723" indent="0">
              <a:buNone/>
              <a:defRPr sz="1332"/>
            </a:lvl6pPr>
            <a:lvl7pPr marL="3653668" indent="0">
              <a:buNone/>
              <a:defRPr sz="1332"/>
            </a:lvl7pPr>
            <a:lvl8pPr marL="4262613" indent="0">
              <a:buNone/>
              <a:defRPr sz="1332"/>
            </a:lvl8pPr>
            <a:lvl9pPr marL="4871557" indent="0">
              <a:buNone/>
              <a:defRPr sz="133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374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226" y="811953"/>
            <a:ext cx="5000069" cy="2184237"/>
          </a:xfrm>
        </p:spPr>
        <p:txBody>
          <a:bodyPr anchor="b"/>
          <a:lstStyle>
            <a:lvl1pPr>
              <a:defRPr sz="426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37110" y="811953"/>
            <a:ext cx="4598795" cy="6901606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262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0223" y="2996191"/>
            <a:ext cx="5000071" cy="4717366"/>
          </a:xfrm>
        </p:spPr>
        <p:txBody>
          <a:bodyPr/>
          <a:lstStyle>
            <a:lvl1pPr marL="0" indent="0">
              <a:buNone/>
              <a:defRPr sz="2131"/>
            </a:lvl1pPr>
            <a:lvl2pPr marL="608945" indent="0">
              <a:buNone/>
              <a:defRPr sz="1865"/>
            </a:lvl2pPr>
            <a:lvl3pPr marL="1217889" indent="0">
              <a:buNone/>
              <a:defRPr sz="1598"/>
            </a:lvl3pPr>
            <a:lvl4pPr marL="1826834" indent="0">
              <a:buNone/>
              <a:defRPr sz="1332"/>
            </a:lvl4pPr>
            <a:lvl5pPr marL="2435779" indent="0">
              <a:buNone/>
              <a:defRPr sz="1332"/>
            </a:lvl5pPr>
            <a:lvl6pPr marL="3044723" indent="0">
              <a:buNone/>
              <a:defRPr sz="1332"/>
            </a:lvl6pPr>
            <a:lvl7pPr marL="3653668" indent="0">
              <a:buNone/>
              <a:defRPr sz="1332"/>
            </a:lvl7pPr>
            <a:lvl8pPr marL="4262613" indent="0">
              <a:buNone/>
              <a:defRPr sz="1332"/>
            </a:lvl8pPr>
            <a:lvl9pPr marL="4871557" indent="0">
              <a:buNone/>
              <a:defRPr sz="133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716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79303" cy="913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9031" y="1"/>
            <a:ext cx="12043141" cy="9134476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0225" y="823832"/>
            <a:ext cx="9895680" cy="19693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0225" y="2996192"/>
            <a:ext cx="9895680" cy="4717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49153" y="7836199"/>
            <a:ext cx="2740343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0223" y="7836198"/>
            <a:ext cx="6232810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5618" y="7836196"/>
            <a:ext cx="770286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8156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  <p:sldLayoutId id="2147484072" r:id="rId16"/>
    <p:sldLayoutId id="2147484073" r:id="rId17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1217889" rtl="0" eaLnBrk="1" latinLnBrk="0" hangingPunct="1">
        <a:lnSpc>
          <a:spcPct val="90000"/>
        </a:lnSpc>
        <a:spcBef>
          <a:spcPct val="0"/>
        </a:spcBef>
        <a:buNone/>
        <a:defRPr sz="4795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472" indent="-304472" algn="l" defTabSz="1217889" rtl="0" eaLnBrk="1" latinLnBrk="0" hangingPunct="1">
        <a:lnSpc>
          <a:spcPct val="120000"/>
        </a:lnSpc>
        <a:spcBef>
          <a:spcPts val="1332"/>
        </a:spcBef>
        <a:buSzPct val="125000"/>
        <a:buFont typeface="Arial" panose="020B0604020202020204" pitchFamily="34" charset="0"/>
        <a:buChar char="•"/>
        <a:defRPr sz="3197" kern="1200">
          <a:solidFill>
            <a:schemeClr val="tx1"/>
          </a:solidFill>
          <a:latin typeface="+mn-lt"/>
          <a:ea typeface="+mn-ea"/>
          <a:cs typeface="+mn-cs"/>
        </a:defRPr>
      </a:lvl1pPr>
      <a:lvl2pPr marL="913417" indent="-304472" algn="l" defTabSz="1217889" rtl="0" eaLnBrk="1" latinLnBrk="0" hangingPunct="1">
        <a:lnSpc>
          <a:spcPct val="120000"/>
        </a:lnSpc>
        <a:spcBef>
          <a:spcPts val="666"/>
        </a:spcBef>
        <a:buSzPct val="125000"/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2pPr>
      <a:lvl3pPr marL="1522362" indent="-304472" algn="l" defTabSz="1217889" rtl="0" eaLnBrk="1" latinLnBrk="0" hangingPunct="1">
        <a:lnSpc>
          <a:spcPct val="120000"/>
        </a:lnSpc>
        <a:spcBef>
          <a:spcPts val="666"/>
        </a:spcBef>
        <a:buSzPct val="125000"/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2131306" indent="-304472" algn="l" defTabSz="1217889" rtl="0" eaLnBrk="1" latinLnBrk="0" hangingPunct="1">
        <a:lnSpc>
          <a:spcPct val="120000"/>
        </a:lnSpc>
        <a:spcBef>
          <a:spcPts val="666"/>
        </a:spcBef>
        <a:buSzPct val="125000"/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4pPr>
      <a:lvl5pPr marL="2740251" indent="-304472" algn="l" defTabSz="1217889" rtl="0" eaLnBrk="1" latinLnBrk="0" hangingPunct="1">
        <a:lnSpc>
          <a:spcPct val="120000"/>
        </a:lnSpc>
        <a:spcBef>
          <a:spcPts val="666"/>
        </a:spcBef>
        <a:buSzPct val="125000"/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5pPr>
      <a:lvl6pPr marL="3349196" indent="-304472" algn="l" defTabSz="1217889" rtl="0" eaLnBrk="1" latinLnBrk="0" hangingPunct="1">
        <a:lnSpc>
          <a:spcPct val="120000"/>
        </a:lnSpc>
        <a:spcBef>
          <a:spcPts val="666"/>
        </a:spcBef>
        <a:buSzPct val="125000"/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3958140" indent="-304472" algn="l" defTabSz="1217889" rtl="0" eaLnBrk="1" latinLnBrk="0" hangingPunct="1">
        <a:lnSpc>
          <a:spcPct val="120000"/>
        </a:lnSpc>
        <a:spcBef>
          <a:spcPts val="666"/>
        </a:spcBef>
        <a:buSzPct val="125000"/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4567085" indent="-304472" algn="l" defTabSz="1217889" rtl="0" eaLnBrk="1" latinLnBrk="0" hangingPunct="1">
        <a:lnSpc>
          <a:spcPct val="120000"/>
        </a:lnSpc>
        <a:spcBef>
          <a:spcPts val="666"/>
        </a:spcBef>
        <a:buSzPct val="125000"/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5176030" indent="-304472" algn="l" defTabSz="1217889" rtl="0" eaLnBrk="1" latinLnBrk="0" hangingPunct="1">
        <a:lnSpc>
          <a:spcPct val="120000"/>
        </a:lnSpc>
        <a:spcBef>
          <a:spcPts val="666"/>
        </a:spcBef>
        <a:buSzPct val="125000"/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608945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217889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1826834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35779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044723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653668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262613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871557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002" y="4135189"/>
            <a:ext cx="117849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6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Ұлт Көшбасшысы - Бурабайда</a:t>
            </a:r>
            <a:endParaRPr lang="ru-RU" sz="6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54" y="174750"/>
            <a:ext cx="3672408" cy="2448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53546" y="8023621"/>
            <a:ext cx="68164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Бурабай ауданының мемлекеттік архиві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6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48" y="387442"/>
            <a:ext cx="11009657" cy="74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3186" y="7952774"/>
            <a:ext cx="8640960" cy="999508"/>
          </a:xfrm>
          <a:prstGeom prst="rect">
            <a:avLst/>
          </a:prstGeom>
          <a:noFill/>
        </p:spPr>
        <p:txBody>
          <a:bodyPr wrap="square" lIns="136401" tIns="68201" rIns="136401" bIns="68201" rtlCol="0" anchor="b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Кадет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корпусының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курсантарымен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2004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курсантами Кадетского корпуса. 2004 год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766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АРХИВ СЛАЙД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50" y="462781"/>
            <a:ext cx="11008800" cy="731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50379" y="8023621"/>
            <a:ext cx="72861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Балдаурен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РБСОО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ашылуында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2005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РДОУЦ «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Балдаурен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2005 год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129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АРХИВ СЛАЙД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42" y="390773"/>
            <a:ext cx="11008800" cy="76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5476" y="8091335"/>
            <a:ext cx="79919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Щучье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ауданының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егіс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алқаптарында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2005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полях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Щучинского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 2005 год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529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АРХИВ СЛАЙД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42" y="318765"/>
            <a:ext cx="11008800" cy="757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15747" y="7823923"/>
            <a:ext cx="124540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Елбасы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kk-KZ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Есіл-Агро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ЖШС–на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қарасты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Баянбай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АШК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жұмысшыларымен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Елбасы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рабочими СХП «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Баянбай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ТОО «Есиль-Агро». 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2009 год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771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АРХИВ СЛАЙД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42" y="462781"/>
            <a:ext cx="11008800" cy="743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5476" y="8023621"/>
            <a:ext cx="10648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Есіл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-Агро»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ЖШС-на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қарасты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мал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шаруашылық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кешенінде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Животноводческий комплекс «Есиль-Агро». 2009 год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83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АРХИВ СЛАЙД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82" y="260538"/>
            <a:ext cx="10404000" cy="786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8442" y="8121890"/>
            <a:ext cx="115212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Ұлт көшбасшысы ҚОШҒЗИ-ң дендропаркінде.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Лидером нации дендропарка КАЗНИИЛХА. 2009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64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АРХИВ СЛАЙД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50" y="402329"/>
            <a:ext cx="11008800" cy="779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34559" y="8201922"/>
            <a:ext cx="83737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Абылай-хан аланыңдағы стеланың ашылуында.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стелы на поляне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Абылай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-хана. 2009 год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749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АРХИВ СЛАЙД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42" y="246757"/>
            <a:ext cx="11008800" cy="74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7242" y="7879605"/>
            <a:ext cx="78209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Елбасы Бурабай ауданының егіс алқаптарында.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Елбасы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полях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Бурабайского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 2011 год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823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70</TotalTime>
  <Words>132</Words>
  <Application>Microsoft Office PowerPoint</Application>
  <PresentationFormat>Ledger (11x17")</PresentationFormat>
  <Paragraphs>20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Контур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39</cp:revision>
  <dcterms:created xsi:type="dcterms:W3CDTF">2020-03-27T05:49:33Z</dcterms:created>
  <dcterms:modified xsi:type="dcterms:W3CDTF">2020-03-27T09:22:44Z</dcterms:modified>
</cp:coreProperties>
</file>