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96" r:id="rId1"/>
  </p:sldMasterIdLst>
  <p:notesMasterIdLst>
    <p:notesMasterId r:id="rId37"/>
  </p:notesMasterIdLst>
  <p:sldIdLst>
    <p:sldId id="292" r:id="rId2"/>
    <p:sldId id="293" r:id="rId3"/>
    <p:sldId id="294" r:id="rId4"/>
    <p:sldId id="295" r:id="rId5"/>
    <p:sldId id="296" r:id="rId6"/>
    <p:sldId id="297" r:id="rId7"/>
    <p:sldId id="298" r:id="rId8"/>
    <p:sldId id="299" r:id="rId9"/>
    <p:sldId id="300" r:id="rId10"/>
    <p:sldId id="301" r:id="rId11"/>
    <p:sldId id="302" r:id="rId12"/>
    <p:sldId id="303" r:id="rId13"/>
    <p:sldId id="304" r:id="rId14"/>
    <p:sldId id="305" r:id="rId15"/>
    <p:sldId id="306" r:id="rId16"/>
    <p:sldId id="307" r:id="rId17"/>
    <p:sldId id="308" r:id="rId18"/>
    <p:sldId id="309" r:id="rId19"/>
    <p:sldId id="310" r:id="rId20"/>
    <p:sldId id="311" r:id="rId21"/>
    <p:sldId id="312" r:id="rId22"/>
    <p:sldId id="313" r:id="rId23"/>
    <p:sldId id="314" r:id="rId24"/>
    <p:sldId id="315" r:id="rId25"/>
    <p:sldId id="316" r:id="rId26"/>
    <p:sldId id="317" r:id="rId27"/>
    <p:sldId id="318" r:id="rId28"/>
    <p:sldId id="319" r:id="rId29"/>
    <p:sldId id="321" r:id="rId30"/>
    <p:sldId id="322" r:id="rId31"/>
    <p:sldId id="324" r:id="rId32"/>
    <p:sldId id="325" r:id="rId33"/>
    <p:sldId id="326" r:id="rId34"/>
    <p:sldId id="327" r:id="rId35"/>
    <p:sldId id="323" r:id="rId3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ser" initials="U" lastIdx="1" clrIdx="0">
    <p:extLst>
      <p:ext uri="{19B8F6BF-5375-455C-9EA6-DF929625EA0E}">
        <p15:presenceInfo xmlns:p15="http://schemas.microsoft.com/office/powerpoint/2012/main" userId="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301" autoAdjust="0"/>
    <p:restoredTop sz="94660"/>
  </p:normalViewPr>
  <p:slideViewPr>
    <p:cSldViewPr>
      <p:cViewPr varScale="1">
        <p:scale>
          <a:sx n="66" d="100"/>
          <a:sy n="66" d="100"/>
        </p:scale>
        <p:origin x="1252" y="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DF20F0-DDEA-4845-9D41-DEB55515CAF6}" type="datetimeFigureOut">
              <a:rPr lang="ru-RU" smtClean="0"/>
              <a:t>20.04.2020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FF8175-7DCC-4530-A5CE-1D48E73427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82678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FF8175-7DCC-4530-A5CE-1D48E734274D}" type="slidenum">
              <a:rPr lang="ru-RU" smtClean="0"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75308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6800" y="1406020"/>
            <a:ext cx="6172199" cy="2251579"/>
          </a:xfrm>
        </p:spPr>
        <p:txBody>
          <a:bodyPr lIns="0" rIns="0" anchor="t">
            <a:noAutofit/>
          </a:bodyPr>
          <a:lstStyle>
            <a:lvl1pPr>
              <a:defRPr sz="6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6800" y="3905864"/>
            <a:ext cx="6172200" cy="1123336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20.04.2020</a:t>
            </a:fld>
            <a:endParaRPr lang="ru-RU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54400" y="1554480"/>
            <a:ext cx="4222308" cy="388620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69848" y="1554480"/>
            <a:ext cx="2075688" cy="38862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56432" y="1554480"/>
            <a:ext cx="4224528" cy="3886200"/>
          </a:xfrm>
        </p:spPr>
        <p:txBody>
          <a:bodyPr vert="eaVer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3456432" y="1545336"/>
            <a:ext cx="4224528" cy="3886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20.04.2020</a:t>
            </a:fld>
            <a:endParaRPr lang="ru-RU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9848" y="1472184"/>
            <a:ext cx="6172200" cy="2130552"/>
          </a:xfrm>
        </p:spPr>
        <p:txBody>
          <a:bodyPr anchor="t">
            <a:noAutofit/>
          </a:bodyPr>
          <a:lstStyle>
            <a:lvl1pPr algn="l">
              <a:defRPr sz="4800" b="1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3886200"/>
            <a:ext cx="6172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20.04.2020</a:t>
            </a:fld>
            <a:endParaRPr lang="ru-RU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3776" y="609600"/>
            <a:ext cx="3616325" cy="1066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486998" y="1915859"/>
            <a:ext cx="3646966" cy="2881426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6754" y="1915881"/>
            <a:ext cx="3639311" cy="288139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20.04.2020</a:t>
            </a:fld>
            <a:endParaRPr lang="ru-RU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>
          <a:xfrm>
            <a:off x="493776" y="6356350"/>
            <a:ext cx="5102352" cy="365125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3776" y="609600"/>
            <a:ext cx="3615734" cy="1066799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1" y="1916113"/>
            <a:ext cx="3638550" cy="646112"/>
          </a:xfrm>
        </p:spPr>
        <p:txBody>
          <a:bodyPr anchor="t">
            <a:normAutofit/>
          </a:bodyPr>
          <a:lstStyle>
            <a:lvl1pPr marL="0" indent="0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" y="2860676"/>
            <a:ext cx="3638550" cy="288289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92625" y="1916113"/>
            <a:ext cx="3660775" cy="646112"/>
          </a:xfrm>
        </p:spPr>
        <p:txBody>
          <a:bodyPr anchor="t">
            <a:normAutofit/>
          </a:bodyPr>
          <a:lstStyle>
            <a:lvl1pPr marL="0" indent="0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92626" y="2860676"/>
            <a:ext cx="3651250" cy="28829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20.04.2020</a:t>
            </a:fld>
            <a:endParaRPr lang="ru-RU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>
          <a:xfrm>
            <a:off x="493776" y="6356350"/>
            <a:ext cx="5102352" cy="365125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162800" y="1551543"/>
            <a:ext cx="1828800" cy="365125"/>
          </a:xfrm>
        </p:spPr>
        <p:txBody>
          <a:bodyPr/>
          <a:lstStyle/>
          <a:p>
            <a:fld id="{B4C71EC6-210F-42DE-9C53-41977AD35B3D}" type="datetimeFigureOut">
              <a:rPr lang="ru-RU" smtClean="0"/>
              <a:t>20.04.2020</a:t>
            </a:fld>
            <a:endParaRPr lang="ru-RU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20.04.2020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9450" y="1920876"/>
            <a:ext cx="3654425" cy="288924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3776" y="606425"/>
            <a:ext cx="3629025" cy="1041400"/>
          </a:xfrm>
        </p:spPr>
        <p:txBody>
          <a:bodyPr anchor="t">
            <a:normAutofit/>
          </a:bodyPr>
          <a:lstStyle>
            <a:lvl1pPr algn="l">
              <a:defRPr sz="18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" y="1920875"/>
            <a:ext cx="3629025" cy="1812925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20.04.2020</a:t>
            </a:fld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>
          <a:xfrm>
            <a:off x="493776" y="6356350"/>
            <a:ext cx="5102352" cy="365125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3776" y="600074"/>
            <a:ext cx="2074862" cy="1981201"/>
          </a:xfrm>
          <a:ln>
            <a:noFill/>
          </a:ln>
        </p:spPr>
        <p:txBody>
          <a:bodyPr anchor="t">
            <a:normAutofit/>
          </a:bodyPr>
          <a:lstStyle>
            <a:lvl1pPr algn="l">
              <a:defRPr sz="1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963862" y="1650999"/>
            <a:ext cx="5627687" cy="422076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963862" y="614363"/>
            <a:ext cx="3741738" cy="909637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20.04.2020</a:t>
            </a:fld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>
          <a:xfrm>
            <a:off x="493776" y="6356350"/>
            <a:ext cx="5102352" cy="365125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1554480"/>
            <a:ext cx="2073348" cy="197946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54400" y="1547036"/>
            <a:ext cx="4222308" cy="38862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162800" y="189468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20.04.2020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69848" y="6356350"/>
            <a:ext cx="5102352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59752" y="6356350"/>
            <a:ext cx="1137684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997" r:id="rId1"/>
    <p:sldLayoutId id="2147483998" r:id="rId2"/>
    <p:sldLayoutId id="2147483999" r:id="rId3"/>
    <p:sldLayoutId id="2147484000" r:id="rId4"/>
    <p:sldLayoutId id="2147484001" r:id="rId5"/>
    <p:sldLayoutId id="2147484002" r:id="rId6"/>
    <p:sldLayoutId id="2147484003" r:id="rId7"/>
    <p:sldLayoutId id="2147484004" r:id="rId8"/>
    <p:sldLayoutId id="2147484005" r:id="rId9"/>
    <p:sldLayoutId id="2147484006" r:id="rId10"/>
    <p:sldLayoutId id="2147484007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18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i="1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i="1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i="1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i="1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800" i="1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i="1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i="1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i="1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7" Type="http://schemas.openxmlformats.org/officeDocument/2006/relationships/image" Target="../media/image53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image" Target="../media/image55.jpeg"/><Relationship Id="rId7" Type="http://schemas.openxmlformats.org/officeDocument/2006/relationships/image" Target="../media/image59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Relationship Id="rId9" Type="http://schemas.openxmlformats.org/officeDocument/2006/relationships/image" Target="../media/image61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3" Type="http://schemas.openxmlformats.org/officeDocument/2006/relationships/image" Target="../media/image63.jpeg"/><Relationship Id="rId7" Type="http://schemas.openxmlformats.org/officeDocument/2006/relationships/image" Target="../media/image67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eg"/><Relationship Id="rId3" Type="http://schemas.openxmlformats.org/officeDocument/2006/relationships/image" Target="../media/image70.jpeg"/><Relationship Id="rId7" Type="http://schemas.openxmlformats.org/officeDocument/2006/relationships/image" Target="../media/image74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jpeg"/><Relationship Id="rId9" Type="http://schemas.openxmlformats.org/officeDocument/2006/relationships/image" Target="../media/image76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jpeg"/><Relationship Id="rId3" Type="http://schemas.openxmlformats.org/officeDocument/2006/relationships/image" Target="../media/image78.jpeg"/><Relationship Id="rId7" Type="http://schemas.openxmlformats.org/officeDocument/2006/relationships/image" Target="../media/image82.pn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jpeg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7" Type="http://schemas.openxmlformats.org/officeDocument/2006/relationships/image" Target="../media/image88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jpeg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jpeg"/><Relationship Id="rId3" Type="http://schemas.openxmlformats.org/officeDocument/2006/relationships/image" Target="../media/image90.jpeg"/><Relationship Id="rId7" Type="http://schemas.openxmlformats.org/officeDocument/2006/relationships/image" Target="../media/image94.jp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jpeg"/><Relationship Id="rId5" Type="http://schemas.openxmlformats.org/officeDocument/2006/relationships/image" Target="../media/image92.jpeg"/><Relationship Id="rId4" Type="http://schemas.openxmlformats.org/officeDocument/2006/relationships/image" Target="../media/image91.jpeg"/><Relationship Id="rId9" Type="http://schemas.openxmlformats.org/officeDocument/2006/relationships/image" Target="../media/image96.jp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jpeg"/><Relationship Id="rId3" Type="http://schemas.openxmlformats.org/officeDocument/2006/relationships/image" Target="../media/image98.jpeg"/><Relationship Id="rId7" Type="http://schemas.openxmlformats.org/officeDocument/2006/relationships/image" Target="../media/image102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1.jpeg"/><Relationship Id="rId5" Type="http://schemas.openxmlformats.org/officeDocument/2006/relationships/image" Target="../media/image100.jpg"/><Relationship Id="rId4" Type="http://schemas.openxmlformats.org/officeDocument/2006/relationships/image" Target="../media/image99.jpeg"/><Relationship Id="rId9" Type="http://schemas.openxmlformats.org/officeDocument/2006/relationships/image" Target="../media/image104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jpeg"/><Relationship Id="rId3" Type="http://schemas.openxmlformats.org/officeDocument/2006/relationships/image" Target="../media/image106.jpg"/><Relationship Id="rId7" Type="http://schemas.openxmlformats.org/officeDocument/2006/relationships/image" Target="../media/image110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9.jpeg"/><Relationship Id="rId5" Type="http://schemas.openxmlformats.org/officeDocument/2006/relationships/image" Target="../media/image108.jpeg"/><Relationship Id="rId10" Type="http://schemas.openxmlformats.org/officeDocument/2006/relationships/image" Target="../media/image113.jpeg"/><Relationship Id="rId4" Type="http://schemas.openxmlformats.org/officeDocument/2006/relationships/image" Target="../media/image107.jpg"/><Relationship Id="rId9" Type="http://schemas.openxmlformats.org/officeDocument/2006/relationships/image" Target="../media/image11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jpeg"/><Relationship Id="rId3" Type="http://schemas.openxmlformats.org/officeDocument/2006/relationships/image" Target="../media/image98.jpeg"/><Relationship Id="rId7" Type="http://schemas.openxmlformats.org/officeDocument/2006/relationships/image" Target="../media/image118.jpe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7.jpeg"/><Relationship Id="rId5" Type="http://schemas.openxmlformats.org/officeDocument/2006/relationships/image" Target="../media/image116.jpeg"/><Relationship Id="rId10" Type="http://schemas.openxmlformats.org/officeDocument/2006/relationships/image" Target="../media/image121.jpeg"/><Relationship Id="rId4" Type="http://schemas.openxmlformats.org/officeDocument/2006/relationships/image" Target="../media/image115.jpeg"/><Relationship Id="rId9" Type="http://schemas.openxmlformats.org/officeDocument/2006/relationships/image" Target="../media/image120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jpeg"/><Relationship Id="rId3" Type="http://schemas.openxmlformats.org/officeDocument/2006/relationships/image" Target="../media/image123.jpeg"/><Relationship Id="rId7" Type="http://schemas.openxmlformats.org/officeDocument/2006/relationships/image" Target="../media/image127.jpe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6.jpeg"/><Relationship Id="rId5" Type="http://schemas.openxmlformats.org/officeDocument/2006/relationships/image" Target="../media/image125.jpeg"/><Relationship Id="rId10" Type="http://schemas.openxmlformats.org/officeDocument/2006/relationships/image" Target="../media/image130.jpeg"/><Relationship Id="rId4" Type="http://schemas.openxmlformats.org/officeDocument/2006/relationships/image" Target="../media/image124.jpeg"/><Relationship Id="rId9" Type="http://schemas.openxmlformats.org/officeDocument/2006/relationships/image" Target="../media/image129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.jpg"/><Relationship Id="rId3" Type="http://schemas.openxmlformats.org/officeDocument/2006/relationships/image" Target="../media/image98.jpeg"/><Relationship Id="rId7" Type="http://schemas.openxmlformats.org/officeDocument/2006/relationships/image" Target="../media/image135.jpg"/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4.jpeg"/><Relationship Id="rId5" Type="http://schemas.openxmlformats.org/officeDocument/2006/relationships/image" Target="../media/image133.jpeg"/><Relationship Id="rId4" Type="http://schemas.openxmlformats.org/officeDocument/2006/relationships/image" Target="../media/image13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7" Type="http://schemas.openxmlformats.org/officeDocument/2006/relationships/image" Target="../media/image142.jpeg"/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1.jpeg"/><Relationship Id="rId5" Type="http://schemas.openxmlformats.org/officeDocument/2006/relationships/image" Target="../media/image140.jpeg"/><Relationship Id="rId4" Type="http://schemas.openxmlformats.org/officeDocument/2006/relationships/image" Target="../media/image13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eg"/><Relationship Id="rId7" Type="http://schemas.openxmlformats.org/officeDocument/2006/relationships/image" Target="../media/image147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6.jpeg"/><Relationship Id="rId5" Type="http://schemas.openxmlformats.org/officeDocument/2006/relationships/image" Target="../media/image145.jpeg"/><Relationship Id="rId4" Type="http://schemas.openxmlformats.org/officeDocument/2006/relationships/image" Target="../media/image14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eg"/><Relationship Id="rId7" Type="http://schemas.openxmlformats.org/officeDocument/2006/relationships/image" Target="../media/image152.jpe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1.jpeg"/><Relationship Id="rId5" Type="http://schemas.openxmlformats.org/officeDocument/2006/relationships/image" Target="../media/image150.jpeg"/><Relationship Id="rId4" Type="http://schemas.openxmlformats.org/officeDocument/2006/relationships/image" Target="../media/image14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jpeg"/><Relationship Id="rId7" Type="http://schemas.openxmlformats.org/officeDocument/2006/relationships/image" Target="../media/image157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6.jpeg"/><Relationship Id="rId5" Type="http://schemas.openxmlformats.org/officeDocument/2006/relationships/image" Target="../media/image155.jpeg"/><Relationship Id="rId4" Type="http://schemas.openxmlformats.org/officeDocument/2006/relationships/image" Target="../media/image15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7" Type="http://schemas.openxmlformats.org/officeDocument/2006/relationships/image" Target="../media/image162.jpeg"/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1.jpeg"/><Relationship Id="rId5" Type="http://schemas.openxmlformats.org/officeDocument/2006/relationships/image" Target="../media/image160.jpeg"/><Relationship Id="rId4" Type="http://schemas.openxmlformats.org/officeDocument/2006/relationships/image" Target="../media/image159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8.png"/><Relationship Id="rId3" Type="http://schemas.openxmlformats.org/officeDocument/2006/relationships/image" Target="../media/image98.jpeg"/><Relationship Id="rId7" Type="http://schemas.openxmlformats.org/officeDocument/2006/relationships/image" Target="../media/image167.jpeg"/><Relationship Id="rId2" Type="http://schemas.openxmlformats.org/officeDocument/2006/relationships/image" Target="../media/image16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6.jpeg"/><Relationship Id="rId5" Type="http://schemas.openxmlformats.org/officeDocument/2006/relationships/image" Target="../media/image165.jpeg"/><Relationship Id="rId4" Type="http://schemas.openxmlformats.org/officeDocument/2006/relationships/image" Target="../media/image164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5.jpeg"/><Relationship Id="rId3" Type="http://schemas.openxmlformats.org/officeDocument/2006/relationships/image" Target="../media/image170.jpeg"/><Relationship Id="rId7" Type="http://schemas.openxmlformats.org/officeDocument/2006/relationships/image" Target="../media/image174.jpeg"/><Relationship Id="rId2" Type="http://schemas.openxmlformats.org/officeDocument/2006/relationships/image" Target="../media/image16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3.jpeg"/><Relationship Id="rId5" Type="http://schemas.openxmlformats.org/officeDocument/2006/relationships/image" Target="../media/image172.jpeg"/><Relationship Id="rId4" Type="http://schemas.openxmlformats.org/officeDocument/2006/relationships/image" Target="../media/image17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7" Type="http://schemas.openxmlformats.org/officeDocument/2006/relationships/image" Target="../media/image180.jpeg"/><Relationship Id="rId2" Type="http://schemas.openxmlformats.org/officeDocument/2006/relationships/image" Target="../media/image17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9.jpeg"/><Relationship Id="rId5" Type="http://schemas.openxmlformats.org/officeDocument/2006/relationships/image" Target="../media/image178.jpeg"/><Relationship Id="rId4" Type="http://schemas.openxmlformats.org/officeDocument/2006/relationships/image" Target="../media/image177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6.jpeg"/><Relationship Id="rId3" Type="http://schemas.openxmlformats.org/officeDocument/2006/relationships/image" Target="../media/image182.jpeg"/><Relationship Id="rId7" Type="http://schemas.openxmlformats.org/officeDocument/2006/relationships/image" Target="../media/image169.jpeg"/><Relationship Id="rId2" Type="http://schemas.openxmlformats.org/officeDocument/2006/relationships/image" Target="../media/image18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5.jpeg"/><Relationship Id="rId5" Type="http://schemas.openxmlformats.org/officeDocument/2006/relationships/image" Target="../media/image184.jpeg"/><Relationship Id="rId4" Type="http://schemas.openxmlformats.org/officeDocument/2006/relationships/image" Target="../media/image18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jpeg"/><Relationship Id="rId7" Type="http://schemas.openxmlformats.org/officeDocument/2006/relationships/image" Target="../media/image124.jpeg"/><Relationship Id="rId2" Type="http://schemas.openxmlformats.org/officeDocument/2006/relationships/image" Target="../media/image18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1.jpeg"/><Relationship Id="rId5" Type="http://schemas.openxmlformats.org/officeDocument/2006/relationships/image" Target="../media/image190.jpeg"/><Relationship Id="rId4" Type="http://schemas.openxmlformats.org/officeDocument/2006/relationships/image" Target="../media/image189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6.jpeg"/><Relationship Id="rId3" Type="http://schemas.openxmlformats.org/officeDocument/2006/relationships/image" Target="../media/image192.jpeg"/><Relationship Id="rId7" Type="http://schemas.openxmlformats.org/officeDocument/2006/relationships/image" Target="../media/image19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9.jpeg"/><Relationship Id="rId5" Type="http://schemas.openxmlformats.org/officeDocument/2006/relationships/image" Target="../media/image194.jpeg"/><Relationship Id="rId4" Type="http://schemas.openxmlformats.org/officeDocument/2006/relationships/image" Target="../media/image193.jpeg"/><Relationship Id="rId9" Type="http://schemas.openxmlformats.org/officeDocument/2006/relationships/image" Target="../media/image197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3.jpeg"/><Relationship Id="rId3" Type="http://schemas.openxmlformats.org/officeDocument/2006/relationships/image" Target="../media/image124.jpeg"/><Relationship Id="rId7" Type="http://schemas.openxmlformats.org/officeDocument/2006/relationships/image" Target="../media/image202.jpeg"/><Relationship Id="rId2" Type="http://schemas.openxmlformats.org/officeDocument/2006/relationships/image" Target="../media/image19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1.jpeg"/><Relationship Id="rId5" Type="http://schemas.openxmlformats.org/officeDocument/2006/relationships/image" Target="../media/image200.jpeg"/><Relationship Id="rId4" Type="http://schemas.openxmlformats.org/officeDocument/2006/relationships/image" Target="../media/image199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4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jpeg"/><Relationship Id="rId7" Type="http://schemas.openxmlformats.org/officeDocument/2006/relationships/image" Target="../media/image10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Relationship Id="rId9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jpg"/><Relationship Id="rId7" Type="http://schemas.openxmlformats.org/officeDocument/2006/relationships/image" Target="../media/image18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Relationship Id="rId9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\Desktop\по РЖ\1546595724_slayd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995936" y="5589240"/>
            <a:ext cx="465595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sz="28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«Бурабай ауданының</a:t>
            </a:r>
          </a:p>
          <a:p>
            <a:r>
              <a:rPr lang="kk-KZ" sz="28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мемлекеттік архиві» КММ</a:t>
            </a:r>
            <a:endParaRPr lang="ru-RU" sz="28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454163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31839" y="-64324"/>
            <a:ext cx="31293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sz="32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Тарих іздерімен</a:t>
            </a:r>
            <a:endParaRPr lang="ru-RU" sz="32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91489" y="6093296"/>
            <a:ext cx="84969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32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Көне архивтік құжаттар бойынша көрмелер</a:t>
            </a:r>
            <a:endParaRPr lang="ru-RU" sz="32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445" y="524870"/>
            <a:ext cx="2112177" cy="281623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6632"/>
            <a:ext cx="1872208" cy="1248139"/>
          </a:xfrm>
          <a:prstGeom prst="rect">
            <a:avLst/>
          </a:prstGeom>
        </p:spPr>
      </p:pic>
      <p:pic>
        <p:nvPicPr>
          <p:cNvPr id="6" name="Picture 5" descr="C:\Users\admin\Desktop\РУХАНИ ЖАҢҒЫРУ\«О прошлом – для настоящего и будущего»\09062017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4935" y="501035"/>
            <a:ext cx="3945226" cy="2959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02784">
            <a:off x="6048227" y="3275216"/>
            <a:ext cx="2826373" cy="2785747"/>
          </a:xfrm>
          <a:prstGeom prst="rect">
            <a:avLst/>
          </a:prstGeom>
        </p:spPr>
      </p:pic>
      <p:pic>
        <p:nvPicPr>
          <p:cNvPr id="12" name="Рисунок 11" descr="IMG-20171102-WA0008"/>
          <p:cNvPicPr/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07504" y="1420579"/>
            <a:ext cx="2304256" cy="41430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 descr="C:\Users\admin\Desktop\РУХАНИ ЖАҢҒЫРУ\«О прошлом – для настоящего и будущего»\09062017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3187726"/>
            <a:ext cx="4425526" cy="2960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3361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55776" y="116632"/>
            <a:ext cx="375820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sz="32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следам истории</a:t>
            </a:r>
            <a:endParaRPr lang="ru-RU" sz="32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95536" y="6021288"/>
            <a:ext cx="85128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sz="32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Выставки по старым архивным документам</a:t>
            </a:r>
            <a:endParaRPr lang="ru-RU" sz="32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 descr="C:\Users\admin\Desktop\РУХАНИ ЖАҢҒЫРУ\«О прошлом – для настоящего и будущего»\09062017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8614" y="832577"/>
            <a:ext cx="3735594" cy="3241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7" y="116632"/>
            <a:ext cx="2036669" cy="1440160"/>
          </a:xfrm>
          <a:prstGeom prst="rect">
            <a:avLst/>
          </a:prstGeom>
        </p:spPr>
      </p:pic>
      <p:pic>
        <p:nvPicPr>
          <p:cNvPr id="8" name="Рисунок 7" descr="IMG-20171102-WA0006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654622" y="194912"/>
            <a:ext cx="2262882" cy="35469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IMG-20171102-WA0005[1]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39457" y="1772816"/>
            <a:ext cx="2229231" cy="18270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Объект 3" descr="http://burabay-archive.akmo.gov.kz/sites/burabay-archive.akmo.gov.kz/uploads/news/2017/06/14062017/14062017.jpg"/>
          <p:cNvPicPr>
            <a:picLocks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261" b="-40"/>
          <a:stretch/>
        </p:blipFill>
        <p:spPr bwMode="auto">
          <a:xfrm>
            <a:off x="683418" y="3511599"/>
            <a:ext cx="4746918" cy="26835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5" t="-604" r="1856" b="604"/>
          <a:stretch/>
        </p:blipFill>
        <p:spPr>
          <a:xfrm rot="884615">
            <a:off x="5940323" y="2836944"/>
            <a:ext cx="2753966" cy="3025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481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87824" y="116632"/>
            <a:ext cx="27320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sz="32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Мәңгілік есте</a:t>
            </a:r>
            <a:endParaRPr lang="ru-RU" sz="32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55576" y="5903893"/>
            <a:ext cx="794916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k-KZ" sz="28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Ұлы Отан соғысы ардагерлері туралы көрмелер, </a:t>
            </a:r>
          </a:p>
          <a:p>
            <a:pPr algn="ctr"/>
            <a:r>
              <a:rPr lang="kk-KZ" sz="28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сабақ-лекциялар, дөңгелек үстелдер</a:t>
            </a:r>
            <a:endParaRPr lang="ru-RU" sz="28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C:\Users\admin\Desktop\РУХАНИ ЖАҢҒЫРУ\Все для фронта, все для Победы!\11_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201" y="1268759"/>
            <a:ext cx="3312368" cy="2484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admin\Desktop\РУХАНИ ЖАҢҒЫРУ\Низкий поклон Победителям!\17_0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4407" y="750721"/>
            <a:ext cx="3025825" cy="2074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46" y="66604"/>
            <a:ext cx="1803233" cy="120215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165" y="3331767"/>
            <a:ext cx="1998571" cy="2573160"/>
          </a:xfrm>
          <a:prstGeom prst="rect">
            <a:avLst/>
          </a:prstGeom>
        </p:spPr>
      </p:pic>
      <p:pic>
        <p:nvPicPr>
          <p:cNvPr id="13" name="Picture 5" descr="C:\Users\admin\Desktop\РУХАНИ ЖАҢҒЫРУ\Казахстан - моя вторая родина\31052017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39" b="22237"/>
          <a:stretch/>
        </p:blipFill>
        <p:spPr bwMode="auto">
          <a:xfrm>
            <a:off x="3622241" y="2582531"/>
            <a:ext cx="5079937" cy="2295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9994">
            <a:off x="6492931" y="335070"/>
            <a:ext cx="2210793" cy="2678017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1240" y="3802348"/>
            <a:ext cx="1293167" cy="205223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4437010"/>
            <a:ext cx="2078096" cy="1610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94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55776" y="0"/>
            <a:ext cx="38373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k-KZ" sz="32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памяти народной</a:t>
            </a:r>
            <a:endParaRPr lang="ru-RU" sz="32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7424" y="5713396"/>
            <a:ext cx="9144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k-KZ" sz="3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Выставки, уроки-лекции, круглые столы, посвященные участникам ВОВ</a:t>
            </a:r>
            <a:endParaRPr lang="ru-RU" sz="32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88116">
            <a:off x="334236" y="1209497"/>
            <a:ext cx="2140335" cy="241902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61760">
            <a:off x="6896333" y="3227969"/>
            <a:ext cx="1967707" cy="207839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3" y="88504"/>
            <a:ext cx="1512169" cy="1069278"/>
          </a:xfrm>
          <a:prstGeom prst="rect">
            <a:avLst/>
          </a:prstGeom>
        </p:spPr>
      </p:pic>
      <p:pic>
        <p:nvPicPr>
          <p:cNvPr id="10" name="Picture 3" descr="C:\Users\admin\Desktop\РУХАНИ ЖАҢҒЫРУ\Все для фронта, все для Победы!\11_0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091" y="3392408"/>
            <a:ext cx="3225113" cy="2418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99" t="-1078" r="18211" b="1078"/>
          <a:stretch/>
        </p:blipFill>
        <p:spPr>
          <a:xfrm>
            <a:off x="6876257" y="692696"/>
            <a:ext cx="2016223" cy="2282621"/>
          </a:xfrm>
          <a:prstGeom prst="rect">
            <a:avLst/>
          </a:prstGeom>
        </p:spPr>
      </p:pic>
      <p:pic>
        <p:nvPicPr>
          <p:cNvPr id="12" name="Picture 2" descr="C:\Users\admin\Desktop\РУХАНИ ЖАҢҒЫРУ\Низкий поклон Победителям!\17_0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5150" y="690626"/>
            <a:ext cx="3552403" cy="2664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1117" y="3140968"/>
            <a:ext cx="3577682" cy="2712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605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67744" y="18202"/>
            <a:ext cx="477547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sz="32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Бейбіт еңбек үшін алғыс</a:t>
            </a:r>
            <a:endParaRPr lang="ru-RU" sz="32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46" y="66604"/>
            <a:ext cx="2127271" cy="141818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3679" y="468940"/>
            <a:ext cx="2034197" cy="5875482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346" y="1577458"/>
            <a:ext cx="1729774" cy="2596463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663393" y="6344422"/>
            <a:ext cx="54332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sz="24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Жеке құжаттар бойынша іс-шаралар</a:t>
            </a:r>
            <a:endParaRPr lang="ru-RU" sz="24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4" descr="C:\Users\admin\Desktop\РУХАНИ ЖАҢҒЫРУ\Урок-лекция «Мой край родной»\21_03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12"/>
          <a:stretch/>
        </p:blipFill>
        <p:spPr bwMode="auto">
          <a:xfrm>
            <a:off x="2222140" y="637834"/>
            <a:ext cx="3756363" cy="2149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78"/>
          <a:stretch/>
        </p:blipFill>
        <p:spPr>
          <a:xfrm>
            <a:off x="1917673" y="2892488"/>
            <a:ext cx="3997745" cy="241429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6198" y="3645024"/>
            <a:ext cx="3659284" cy="2744462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14809">
            <a:off x="269157" y="4416616"/>
            <a:ext cx="2909447" cy="1921228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6975" y="1233303"/>
            <a:ext cx="1415441" cy="1935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716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20869" y="0"/>
            <a:ext cx="54466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sz="32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Благодарим за мирный труд</a:t>
            </a:r>
            <a:endParaRPr lang="ru-RU" sz="32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27584" y="5733256"/>
            <a:ext cx="790344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sz="32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Выставки, круглые столы по документам</a:t>
            </a:r>
          </a:p>
          <a:p>
            <a:pPr algn="ctr"/>
            <a:r>
              <a:rPr lang="kk-KZ" sz="32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личного происхождения </a:t>
            </a:r>
            <a:endParaRPr lang="ru-RU" sz="32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C:\Users\admin\Desktop\РУХАНИ ЖАҢҒЫРУ\«По следам истории»-круглый стол к юбилею района\23_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9653" y="720596"/>
            <a:ext cx="2790878" cy="2093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90" y="53692"/>
            <a:ext cx="1779766" cy="12585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4556" y="621394"/>
            <a:ext cx="2943252" cy="509355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8" t="3013" r="12825" b="20050"/>
          <a:stretch/>
        </p:blipFill>
        <p:spPr>
          <a:xfrm>
            <a:off x="165135" y="1346958"/>
            <a:ext cx="1579076" cy="1960233"/>
          </a:xfrm>
          <a:prstGeom prst="rect">
            <a:avLst/>
          </a:prstGeom>
        </p:spPr>
      </p:pic>
      <p:pic>
        <p:nvPicPr>
          <p:cNvPr id="13" name="Рисунок 12" descr="http://burabay-archive.akmo.gov.kz/sites/burabay-archive.akmo.gov.kz/uploads/news/2017/09/19/4.jpg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9376" y="2923745"/>
            <a:ext cx="3971155" cy="27728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7"/>
          <a:srcRect l="2901" t="2587" r="-2901" b="22385"/>
          <a:stretch/>
        </p:blipFill>
        <p:spPr>
          <a:xfrm>
            <a:off x="175979" y="3443012"/>
            <a:ext cx="1614949" cy="2154423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7808" y="1052736"/>
            <a:ext cx="1389925" cy="1960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98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18079" y="79093"/>
            <a:ext cx="589661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sz="32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Бурабай ауданының Құрметті </a:t>
            </a:r>
          </a:p>
          <a:p>
            <a:pPr algn="ctr"/>
            <a:r>
              <a:rPr lang="kk-KZ" sz="32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азаматтары</a:t>
            </a:r>
            <a:endParaRPr lang="ru-RU" sz="32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264" y="617702"/>
            <a:ext cx="1951405" cy="452380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79093"/>
            <a:ext cx="2062767" cy="156135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203" y="1712041"/>
            <a:ext cx="1773073" cy="490827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699792" y="6381328"/>
            <a:ext cx="51177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sz="24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Жеке құжаттар бойынша көрмелер</a:t>
            </a:r>
            <a:endParaRPr lang="ru-RU" sz="24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7983" y="1057977"/>
            <a:ext cx="4382249" cy="3022914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74" t="4652" r="5075" b="23255"/>
          <a:stretch/>
        </p:blipFill>
        <p:spPr>
          <a:xfrm>
            <a:off x="1619672" y="4110724"/>
            <a:ext cx="2510691" cy="235852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86" t="32406" r="2781" b="3438"/>
          <a:stretch/>
        </p:blipFill>
        <p:spPr>
          <a:xfrm>
            <a:off x="4238075" y="4080891"/>
            <a:ext cx="4556069" cy="2418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075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56350" y="22131"/>
            <a:ext cx="740709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sz="30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Почётные граждане Бурабайского района</a:t>
            </a:r>
            <a:endParaRPr lang="ru-RU" sz="30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2529" y="783625"/>
            <a:ext cx="2295316" cy="252006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00" y="124983"/>
            <a:ext cx="1716738" cy="114377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87624" y="6344659"/>
            <a:ext cx="71930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Выставки по документам личного происхождения</a:t>
            </a:r>
            <a:endParaRPr lang="ru-RU" sz="24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8283" y="945016"/>
            <a:ext cx="3171024" cy="237826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047" y="1402531"/>
            <a:ext cx="1610014" cy="236386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556" y="3900171"/>
            <a:ext cx="1084415" cy="233714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03" b="16507"/>
          <a:stretch/>
        </p:blipFill>
        <p:spPr>
          <a:xfrm>
            <a:off x="1333867" y="3916384"/>
            <a:ext cx="3340252" cy="2102428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3" t="-2235" r="7117" b="50469"/>
          <a:stretch/>
        </p:blipFill>
        <p:spPr>
          <a:xfrm>
            <a:off x="6601417" y="1288239"/>
            <a:ext cx="2395991" cy="2016224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34"/>
          <a:stretch/>
        </p:blipFill>
        <p:spPr>
          <a:xfrm>
            <a:off x="4716016" y="3457962"/>
            <a:ext cx="4281392" cy="2850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880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71800" y="0"/>
            <a:ext cx="34760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sz="32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Аудан тарихынан</a:t>
            </a:r>
            <a:endParaRPr lang="ru-RU" sz="32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C:\Users\admin\Desktop\РУХАНИ ЖАҢҒЫРУ\Выставка «Из истории района»\20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519457"/>
            <a:ext cx="2592288" cy="3781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6632"/>
            <a:ext cx="1998417" cy="133227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3" t="4196" r="5003" b="6040"/>
          <a:stretch/>
        </p:blipFill>
        <p:spPr>
          <a:xfrm>
            <a:off x="2774561" y="656904"/>
            <a:ext cx="2784309" cy="208823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07" r="10265"/>
          <a:stretch/>
        </p:blipFill>
        <p:spPr>
          <a:xfrm>
            <a:off x="7176656" y="656904"/>
            <a:ext cx="1800200" cy="3044957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3137" y="656904"/>
            <a:ext cx="1391888" cy="210668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509" r="13633" b="34359"/>
          <a:stretch/>
        </p:blipFill>
        <p:spPr>
          <a:xfrm>
            <a:off x="107504" y="4725144"/>
            <a:ext cx="5760640" cy="2034947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2" r="10779"/>
          <a:stretch/>
        </p:blipFill>
        <p:spPr>
          <a:xfrm>
            <a:off x="2771800" y="2817266"/>
            <a:ext cx="2851213" cy="2154391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95646">
            <a:off x="5245779" y="3270506"/>
            <a:ext cx="3550701" cy="2663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094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83768" y="23922"/>
            <a:ext cx="37555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k-KZ" sz="32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истории района</a:t>
            </a:r>
            <a:endParaRPr lang="ru-RU" sz="32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3" y="84998"/>
            <a:ext cx="1776753" cy="118376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49" r="11501"/>
          <a:stretch/>
        </p:blipFill>
        <p:spPr>
          <a:xfrm>
            <a:off x="172340" y="3646957"/>
            <a:ext cx="1728192" cy="304495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2667" y="581922"/>
            <a:ext cx="4175964" cy="264629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75"/>
          <a:stretch/>
        </p:blipFill>
        <p:spPr>
          <a:xfrm>
            <a:off x="2236876" y="5142864"/>
            <a:ext cx="2803176" cy="159832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6876" y="3288820"/>
            <a:ext cx="2803176" cy="178715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4552" y="155465"/>
            <a:ext cx="1377888" cy="1865646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582" y="1442774"/>
            <a:ext cx="1560143" cy="2088232"/>
          </a:xfrm>
          <a:prstGeom prst="rect">
            <a:avLst/>
          </a:prstGeom>
        </p:spPr>
      </p:pic>
      <p:pic>
        <p:nvPicPr>
          <p:cNvPr id="15" name="Picture 4" descr="C:\Users\admin\Desktop\РУХАНИ ЖАҢҒЫРУ\Выставка «Из истории района»\20_3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3933119"/>
            <a:ext cx="3724945" cy="2793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647" y="2036565"/>
            <a:ext cx="2724868" cy="2043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78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\Desktop\по РЖ\Bolashakka-bagdar-makal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1" y="0"/>
            <a:ext cx="9134139" cy="6858000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6948264" y="6165304"/>
            <a:ext cx="210826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sz="3200" i="1" dirty="0" smtClean="0">
                <a:latin typeface="Calibri" panose="020F0502020204030204" pitchFamily="34" charset="0"/>
                <a:cs typeface="BrowalliaUPC" panose="020B0604020202020204" pitchFamily="34" charset="-34"/>
              </a:rPr>
              <a:t>Назарбаев</a:t>
            </a:r>
            <a:endParaRPr lang="ru-RU" sz="3200" i="1" dirty="0">
              <a:latin typeface="Calibri" panose="020F0502020204030204" pitchFamily="34" charset="0"/>
              <a:cs typeface="BrowalliaUPC" panose="020B06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160026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67744" y="0"/>
            <a:ext cx="659225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sz="32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Қазақстан – менің екінші Отаным</a:t>
            </a:r>
            <a:endParaRPr lang="ru-RU" sz="32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C:\Users\admin\Desktop\РУХАНИ ЖАҢҒЫРУ\Казахстан - моя вторая родина\05_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72" y="3749191"/>
            <a:ext cx="3549344" cy="2983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6632"/>
            <a:ext cx="1998417" cy="1332278"/>
          </a:xfrm>
          <a:prstGeom prst="rect">
            <a:avLst/>
          </a:prstGeom>
        </p:spPr>
      </p:pic>
      <p:pic>
        <p:nvPicPr>
          <p:cNvPr id="6" name="Picture 4" descr="C:\Users\admin\Desktop\РУХАНИ ЖАҢҒЫРУ\Казахстан - моя вторая родина\05_0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4572" y="584775"/>
            <a:ext cx="3514910" cy="2271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C:\Users\admin\Desktop\РУХАНИ ЖАҢҒЫРУ\Казахстан - моя вторая родина\31052017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4581128"/>
            <a:ext cx="4266945" cy="2179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643582"/>
            <a:ext cx="2881150" cy="148259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1810123"/>
            <a:ext cx="2417028" cy="246124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83862" y="1277042"/>
            <a:ext cx="1721788" cy="2295717"/>
          </a:xfrm>
          <a:prstGeom prst="rect">
            <a:avLst/>
          </a:prstGeom>
        </p:spPr>
      </p:pic>
      <p:pic>
        <p:nvPicPr>
          <p:cNvPr id="15" name="Picture 2" descr="C:\Users\admin\Desktop\РУХАНИ ЖАҢҒЫРУ\Репрессированные ученые на нашей земле\03_01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86"/>
          <a:stretch/>
        </p:blipFill>
        <p:spPr bwMode="auto">
          <a:xfrm>
            <a:off x="3642316" y="2961576"/>
            <a:ext cx="3521972" cy="2245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990571">
            <a:off x="1746752" y="2575309"/>
            <a:ext cx="2008650" cy="1506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452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59732" y="0"/>
            <a:ext cx="61206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32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Казахстан – моя вторая Родина</a:t>
            </a:r>
            <a:endParaRPr lang="ru-RU" sz="32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 descr="C:\Users\admin\Desktop\РУХАНИ ЖАҢҒЫРУ\Репрессированные ученые на нашей земле\03_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2569" y="3404678"/>
            <a:ext cx="2383130" cy="3177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:\Users\admin\Desktop\РУХАНИ ЖАҢҒЫРУ\Репрессированные ученые на нашей земле\03_0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79" y="3863367"/>
            <a:ext cx="3784114" cy="2838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3" y="84998"/>
            <a:ext cx="1884833" cy="125577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771" y="1416923"/>
            <a:ext cx="1821398" cy="2428530"/>
          </a:xfrm>
          <a:prstGeom prst="rect">
            <a:avLst/>
          </a:prstGeom>
        </p:spPr>
      </p:pic>
      <p:pic>
        <p:nvPicPr>
          <p:cNvPr id="16" name="Picture 3" descr="C:\Users\admin\Desktop\РУХАНИ ЖАҢҒЫРУ\Казахстан - моя вторая родина\05_02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51"/>
          <a:stretch/>
        </p:blipFill>
        <p:spPr bwMode="auto">
          <a:xfrm>
            <a:off x="2145476" y="612926"/>
            <a:ext cx="4586764" cy="2530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7785" y="5301207"/>
            <a:ext cx="2171392" cy="1378467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76498">
            <a:off x="2257163" y="2460410"/>
            <a:ext cx="1707654" cy="2276872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5380" y="628224"/>
            <a:ext cx="2123579" cy="261023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032664">
            <a:off x="4192167" y="2927263"/>
            <a:ext cx="2496279" cy="1872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591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82288" y="-10702"/>
            <a:ext cx="43380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sz="32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Латын әліпбиіне көшу</a:t>
            </a:r>
            <a:endParaRPr lang="ru-RU" sz="32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C:\Users\admin\Desktop\РУХАНИ ЖАҢҒЫРУ\Выставка документов на латинице\20_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39" y="3961959"/>
            <a:ext cx="2890077" cy="2390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6632"/>
            <a:ext cx="1998417" cy="1332278"/>
          </a:xfrm>
          <a:prstGeom prst="rect">
            <a:avLst/>
          </a:prstGeom>
        </p:spPr>
      </p:pic>
      <p:pic>
        <p:nvPicPr>
          <p:cNvPr id="6" name="Picture 3" descr="C:\Users\admin\Desktop\РУХАНИ ЖАҢҒЫРУ\Говорят архивные документы\23_0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7065" y="3512154"/>
            <a:ext cx="3651162" cy="2779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56718">
            <a:off x="189513" y="1645813"/>
            <a:ext cx="2439796" cy="182984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82"/>
          <a:stretch/>
        </p:blipFill>
        <p:spPr>
          <a:xfrm>
            <a:off x="2667942" y="703696"/>
            <a:ext cx="2783369" cy="1622401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4366" y="703696"/>
            <a:ext cx="3323861" cy="249289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11560" y="6318115"/>
            <a:ext cx="81462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sz="24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Архив құжаттары бойынша көрмелер, дөңгелек үстелдер</a:t>
            </a:r>
            <a:endParaRPr lang="ru-RU" sz="24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31287">
            <a:off x="2482840" y="2411426"/>
            <a:ext cx="3475873" cy="1955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642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95290" y="108123"/>
            <a:ext cx="58457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sz="28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переходу на латинскую графику</a:t>
            </a:r>
            <a:endParaRPr lang="ru-RU" sz="28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C:\Users\admin\Desktop\РУХАНИ ЖАҢҒЫРУ\«Общенародный диктант» по латинской графике\15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6541" y="4031694"/>
            <a:ext cx="3760384" cy="2279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5" y="3746535"/>
            <a:ext cx="3331938" cy="249895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4494"/>
            <a:ext cx="3196962" cy="1946354"/>
          </a:xfrm>
          <a:prstGeom prst="rect">
            <a:avLst/>
          </a:prstGeom>
        </p:spPr>
      </p:pic>
      <p:pic>
        <p:nvPicPr>
          <p:cNvPr id="9" name="Picture 3" descr="C:\Users\admin\Desktop\РУХАНИ ЖАҢҒЫРУ\Выставка документов на латинице\20_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795683"/>
            <a:ext cx="4156892" cy="3117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179512" y="6212129"/>
            <a:ext cx="849694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Выставки, круглые столы </a:t>
            </a:r>
            <a:r>
              <a:rPr lang="ru-RU" sz="28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документам </a:t>
            </a:r>
            <a:r>
              <a:rPr lang="ru-RU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госархива</a:t>
            </a:r>
            <a:endParaRPr lang="ru-RU" sz="28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5090" y="1110699"/>
            <a:ext cx="1972707" cy="299002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68957">
            <a:off x="304354" y="2025873"/>
            <a:ext cx="2047035" cy="2729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883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55776" y="0"/>
            <a:ext cx="609416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sz="32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«Бурабай» үнқағазына – 25 жыл</a:t>
            </a:r>
            <a:endParaRPr lang="ru-RU" sz="32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6632"/>
            <a:ext cx="1998417" cy="1332278"/>
          </a:xfrm>
          <a:prstGeom prst="rect">
            <a:avLst/>
          </a:prstGeom>
        </p:spPr>
      </p:pic>
      <p:pic>
        <p:nvPicPr>
          <p:cNvPr id="7" name="Picture 4" descr="C:\Users\admin\Desktop\РУХАНИ ЖАҢҒЫРУ\По страницам газеты «Бурабай»\05_0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575640"/>
            <a:ext cx="3024336" cy="1943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7883" y="4149080"/>
            <a:ext cx="4160662" cy="2465853"/>
          </a:xfrm>
          <a:prstGeom prst="rect">
            <a:avLst/>
          </a:prstGeom>
        </p:spPr>
      </p:pic>
      <p:pic>
        <p:nvPicPr>
          <p:cNvPr id="2050" name="Picture 2" descr="http://burabay-archive.akmo.gov.kz/sites/burabay-archive.akmo.gov.kz/uploads/news/2019/07/05_0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643" y="3634215"/>
            <a:ext cx="4127423" cy="3095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admin\Desktop\РУХАНИ ЖАҢҒЫРУ\По страницам газеты «Бурабай»\05_0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3583" y="1439594"/>
            <a:ext cx="2880320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admin\Desktop\РУХАНИ ЖАҢҒЫРУ\Районной газете — четверть века\26_2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9957" y="727463"/>
            <a:ext cx="2676699" cy="3568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0276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67744" y="0"/>
            <a:ext cx="50867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sz="32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Газете «Бурабай» – 25 лет</a:t>
            </a:r>
            <a:endParaRPr lang="ru-RU" sz="32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03046"/>
            <a:ext cx="1884833" cy="125577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92" y="1486105"/>
            <a:ext cx="1962486" cy="5111247"/>
          </a:xfrm>
          <a:prstGeom prst="rect">
            <a:avLst/>
          </a:prstGeom>
        </p:spPr>
      </p:pic>
      <p:pic>
        <p:nvPicPr>
          <p:cNvPr id="10" name="Picture 3" descr="C:\Users\admin\Desktop\РУХАНИ ЖАҢҒЫРУ\По страницам газеты «Бурабай»\05_0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3240" y="1180091"/>
            <a:ext cx="3142561" cy="2356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\Desktop\РУХАНИ ЖАҢҒЫРУ\Районной газете — четверть века\26_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2991" y="3736284"/>
            <a:ext cx="3649812" cy="2934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" descr="C:\Users\admin\Desktop\РУХАНИ ЖАҢҒЫРУ\По страницам газеты «Бурабай»\05_04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8070" y="584775"/>
            <a:ext cx="3402688" cy="2556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15"/>
          <a:stretch/>
        </p:blipFill>
        <p:spPr>
          <a:xfrm>
            <a:off x="1581106" y="3299088"/>
            <a:ext cx="3650644" cy="2650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336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31840" y="29279"/>
            <a:ext cx="47332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sz="32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«Луч» газетіне – 85 жыл</a:t>
            </a:r>
            <a:endParaRPr lang="ru-RU" sz="32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6632"/>
            <a:ext cx="1998417" cy="1332278"/>
          </a:xfrm>
          <a:prstGeom prst="rect">
            <a:avLst/>
          </a:prstGeom>
        </p:spPr>
      </p:pic>
      <p:pic>
        <p:nvPicPr>
          <p:cNvPr id="5" name="Picture 4" descr="C:\Users\admin\Desktop\РУХАНИ ЖАҢҒЫРУ\История родного края – на страницах газеты\25072017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951" y="696160"/>
            <a:ext cx="2667027" cy="3376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admin\Desktop\РУХАНИ ЖАҢҒЫРУ\По страницам районной газеты\23_0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6283" y="697095"/>
            <a:ext cx="2736304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556792"/>
            <a:ext cx="2521337" cy="3140968"/>
          </a:xfrm>
          <a:prstGeom prst="rect">
            <a:avLst/>
          </a:prstGeom>
        </p:spPr>
      </p:pic>
      <p:pic>
        <p:nvPicPr>
          <p:cNvPr id="9" name="Picture 2" descr="http://burabay-archive.akmo.gov.kz/sites/burabay-archive.akmo.gov.kz/uploads/news/2019/01/11_02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787"/>
          <a:stretch/>
        </p:blipFill>
        <p:spPr bwMode="auto">
          <a:xfrm>
            <a:off x="2675804" y="3717032"/>
            <a:ext cx="5942480" cy="3084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780" y="4805642"/>
            <a:ext cx="2350784" cy="1819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995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08517" y="49069"/>
            <a:ext cx="42233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sz="32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Газете «Луч» - 85 лет</a:t>
            </a:r>
            <a:endParaRPr lang="ru-RU" sz="32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C:\Users\admin\Desktop\РУХАНИ ЖАҢҒЫРУ\По страницам районной газеты\23_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3537012"/>
            <a:ext cx="3456383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84" y="111315"/>
            <a:ext cx="1884833" cy="125577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892" y="1484784"/>
            <a:ext cx="2035144" cy="2998010"/>
          </a:xfrm>
          <a:prstGeom prst="rect">
            <a:avLst/>
          </a:prstGeom>
        </p:spPr>
      </p:pic>
      <p:pic>
        <p:nvPicPr>
          <p:cNvPr id="9" name="Picture 2" descr="C:\Users\admin\Desktop\РУХАНИ ЖАҢҒЫРУ\История родного края – на страницах газеты\2507201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972331"/>
            <a:ext cx="3014620" cy="2905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446" y="4149080"/>
            <a:ext cx="4199114" cy="2403070"/>
          </a:xfrm>
          <a:prstGeom prst="rect">
            <a:avLst/>
          </a:prstGeom>
        </p:spPr>
      </p:pic>
      <p:pic>
        <p:nvPicPr>
          <p:cNvPr id="11" name="Picture 2" descr="C:\Users\admin\Desktop\РУХАНИ ЖАҢҒЫРУ\Работа по хронографу событий района\19_02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2" t="14835"/>
          <a:stretch/>
        </p:blipFill>
        <p:spPr bwMode="auto">
          <a:xfrm>
            <a:off x="5652120" y="930783"/>
            <a:ext cx="3315885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3234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67744" y="0"/>
            <a:ext cx="671049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sz="32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Гениалогиялық сұрақтар бойынша </a:t>
            </a:r>
          </a:p>
          <a:p>
            <a:pPr algn="ctr"/>
            <a:r>
              <a:rPr lang="kk-KZ" sz="32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құжаттармен жұмыс</a:t>
            </a:r>
            <a:endParaRPr lang="ru-RU" sz="32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C:\Users\admin\Desktop\РУХАНИ ЖАҢҒЫРУ\РАБОТА С АРХИВНЫМИ ДОКУМЕНТАМИ\09_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216" y="1628800"/>
            <a:ext cx="3168352" cy="2828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6632"/>
            <a:ext cx="1998417" cy="1332278"/>
          </a:xfrm>
          <a:prstGeom prst="rect">
            <a:avLst/>
          </a:prstGeom>
        </p:spPr>
      </p:pic>
      <p:pic>
        <p:nvPicPr>
          <p:cNvPr id="5" name="Picture 3" descr="C:\Users\admin\Desktop\РУХАНИ ЖАҢҒЫРУ\РАБОТА С АРХИВНЫМИ ДОКУМЕНТАМИ\14_0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9602" y="1127253"/>
            <a:ext cx="3866377" cy="2899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6501" y="1642551"/>
            <a:ext cx="1512168" cy="2349373"/>
          </a:xfrm>
          <a:prstGeom prst="rect">
            <a:avLst/>
          </a:prstGeom>
        </p:spPr>
      </p:pic>
      <p:pic>
        <p:nvPicPr>
          <p:cNvPr id="8" name="Picture 2" descr="C:\Users\admin\Desktop\РУХАНИ ЖАҢҒЫРУ\По генеалогическим вопросам\15_03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2425" y="4206926"/>
            <a:ext cx="2786054" cy="2471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4206926"/>
            <a:ext cx="3285160" cy="219927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8742" y="4687146"/>
            <a:ext cx="2651455" cy="1991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095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87824" y="0"/>
            <a:ext cx="538403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sz="32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Бурабай ауданына – 90 жыл</a:t>
            </a:r>
            <a:endParaRPr lang="ru-RU" sz="32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5" y="116632"/>
            <a:ext cx="1800200" cy="120013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3" t="5858" r="7900" b="6276"/>
          <a:stretch/>
        </p:blipFill>
        <p:spPr>
          <a:xfrm>
            <a:off x="6409886" y="785307"/>
            <a:ext cx="2592288" cy="2580906"/>
          </a:xfrm>
          <a:prstGeom prst="rect">
            <a:avLst/>
          </a:prstGeom>
        </p:spPr>
      </p:pic>
      <p:pic>
        <p:nvPicPr>
          <p:cNvPr id="10" name="Picture 4" descr="C:\Users\admin\Desktop\РУХАНИ ЖАҢҒЫРУ\Выставка к 60-летию КазНИИЛХА\0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349499"/>
            <a:ext cx="2304255" cy="2579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3691110"/>
            <a:ext cx="4337642" cy="300131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39" t="24431" b="7162"/>
          <a:stretch/>
        </p:blipFill>
        <p:spPr>
          <a:xfrm>
            <a:off x="107503" y="4036388"/>
            <a:ext cx="4359345" cy="2651176"/>
          </a:xfrm>
          <a:prstGeom prst="rect">
            <a:avLst/>
          </a:prstGeom>
        </p:spPr>
      </p:pic>
      <p:pic>
        <p:nvPicPr>
          <p:cNvPr id="9" name="Picture 4" descr="C:\Users\admin\Desktop\РУХАНИ ЖАҢҒЫРУ\Круглый стол «Архивы говорят»\13_06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43"/>
          <a:stretch/>
        </p:blipFill>
        <p:spPr bwMode="auto">
          <a:xfrm>
            <a:off x="2562588" y="824634"/>
            <a:ext cx="3696469" cy="2216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7181" y="2561407"/>
            <a:ext cx="2269505" cy="1954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831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483768" y="912022"/>
            <a:ext cx="65004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32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kk-KZ" sz="28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Рухани жаңғыру» Бағдарламасы бойынша атқарылған іс-шаралар</a:t>
            </a:r>
            <a:endParaRPr lang="ru-RU" sz="28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79712" y="6325464"/>
            <a:ext cx="57731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sz="20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«Бурабай ауданының мемлекеттік архиві» КММ</a:t>
            </a:r>
            <a:endParaRPr lang="ru-RU" sz="20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4" descr="C:\Users\admin\Desktop\РУХАНИ ЖАҢҒЫРУ\Выставка фотодокументов «Ұлт Көшбасшысы-Бурабайда»\27_0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17"/>
          <a:stretch/>
        </p:blipFill>
        <p:spPr bwMode="auto">
          <a:xfrm>
            <a:off x="3032139" y="2586038"/>
            <a:ext cx="5544616" cy="3438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8640"/>
            <a:ext cx="2443296" cy="3270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21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39752" y="-3125"/>
            <a:ext cx="57861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sz="32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Бурабайскому району – 90 лет</a:t>
            </a:r>
            <a:endParaRPr lang="ru-RU" sz="32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700741"/>
            <a:ext cx="4392488" cy="302433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29" y="63002"/>
            <a:ext cx="1884833" cy="125577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29" y="1389172"/>
            <a:ext cx="3180827" cy="252174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90"/>
          <a:stretch/>
        </p:blipFill>
        <p:spPr>
          <a:xfrm>
            <a:off x="4644008" y="4010983"/>
            <a:ext cx="4392488" cy="2708293"/>
          </a:xfrm>
          <a:prstGeom prst="rect">
            <a:avLst/>
          </a:prstGeom>
        </p:spPr>
      </p:pic>
      <p:pic>
        <p:nvPicPr>
          <p:cNvPr id="12" name="Picture 2" descr="C:\Users\admin\Desktop\РУХАНИ ЖАҢҒЫРУ\Выставка к 60-летию КазНИИЛХА\0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59" y="4200761"/>
            <a:ext cx="3357496" cy="2518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3157" y="2348880"/>
            <a:ext cx="2069694" cy="2318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522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411760" y="44624"/>
            <a:ext cx="673224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k-KZ" sz="3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Ақмола </a:t>
            </a:r>
            <a:r>
              <a:rPr lang="kk-KZ" sz="32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облысының архивтік </a:t>
            </a:r>
            <a:r>
              <a:rPr lang="kk-KZ" sz="3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қызметіне – </a:t>
            </a:r>
            <a:r>
              <a:rPr lang="kk-KZ" sz="32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95 </a:t>
            </a:r>
            <a:r>
              <a:rPr lang="kk-KZ" sz="3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жыл</a:t>
            </a:r>
            <a:endParaRPr lang="ru-RU" sz="32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0943" y="1121842"/>
            <a:ext cx="1582584" cy="3212976"/>
          </a:xfrm>
          <a:prstGeom prst="rect">
            <a:avLst/>
          </a:prstGeom>
        </p:spPr>
      </p:pic>
      <p:pic>
        <p:nvPicPr>
          <p:cNvPr id="9" name="Picture 3" descr="C:\Users\admin\Desktop\РУХАНИ ЖАҢҒЫРУ\Выставка «Труды Лидера нации»\05_0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238" y="1205899"/>
            <a:ext cx="2088232" cy="2784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 descr="http://burabay-archive.akmo.gov.kz/sites/burabay-archive.akmo.gov.kz/uploads/news/2017/10/1110_4.jpg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22"/>
          <a:stretch/>
        </p:blipFill>
        <p:spPr bwMode="auto">
          <a:xfrm>
            <a:off x="117943" y="1433301"/>
            <a:ext cx="5075436" cy="2520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6145" y="4203929"/>
            <a:ext cx="3473130" cy="260484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943" y="4334818"/>
            <a:ext cx="3294804" cy="247110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5" y="116632"/>
            <a:ext cx="1800200" cy="120013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8021" y="3429000"/>
            <a:ext cx="2528124" cy="2324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384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280" y="1235658"/>
            <a:ext cx="1935094" cy="2504929"/>
          </a:xfrm>
          <a:prstGeom prst="rect">
            <a:avLst/>
          </a:prstGeom>
        </p:spPr>
      </p:pic>
      <p:pic>
        <p:nvPicPr>
          <p:cNvPr id="3" name="Picture 2" descr="C:\Users\admin\Desktop\РУХАНИ ЖАҢҒЫРУ\Говорят архивные документы\23_0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2028" y="3996146"/>
            <a:ext cx="3816424" cy="270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admin\Desktop\РУХАНИ ЖАҢҒЫРУ\Урок-лекция «Мой край родной»\21_0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3649" y="1210237"/>
            <a:ext cx="3573834" cy="2680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41" y="1400725"/>
            <a:ext cx="3144111" cy="235808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985653"/>
            <a:ext cx="4064631" cy="277855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29" y="63002"/>
            <a:ext cx="1884833" cy="1255770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1999700" y="37979"/>
            <a:ext cx="676875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Архивной </a:t>
            </a:r>
            <a:r>
              <a:rPr lang="ru-RU" sz="32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службе </a:t>
            </a:r>
            <a:r>
              <a:rPr lang="ru-RU" sz="32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Акмолинской</a:t>
            </a:r>
            <a:r>
              <a:rPr lang="ru-RU" sz="32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области – 95 лет</a:t>
            </a:r>
          </a:p>
        </p:txBody>
      </p:sp>
    </p:spTree>
    <p:extLst>
      <p:ext uri="{BB962C8B-B14F-4D97-AF65-F5344CB8AC3E}">
        <p14:creationId xmlns:p14="http://schemas.microsoft.com/office/powerpoint/2010/main" val="3285024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burabay-archive.akmo.gov.kz/sites/burabay-archive.akmo.gov.kz/uploads/news/2017/09/19/2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257022"/>
            <a:ext cx="2664295" cy="249252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3592" y="2996049"/>
            <a:ext cx="4323606" cy="324270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435885"/>
            <a:ext cx="3888432" cy="276137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5" y="116632"/>
            <a:ext cx="1800200" cy="1200133"/>
          </a:xfrm>
          <a:prstGeom prst="rect">
            <a:avLst/>
          </a:prstGeom>
        </p:spPr>
      </p:pic>
      <p:pic>
        <p:nvPicPr>
          <p:cNvPr id="14" name="Picture 14" descr="http://burabay-archive.akmo.gov.kz/sites/burabay-archive.akmo.gov.kz/uploads/publikacii/75_21092017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9" t="1872" r="9246" b="-1"/>
          <a:stretch/>
        </p:blipFill>
        <p:spPr bwMode="auto">
          <a:xfrm rot="954941">
            <a:off x="3016508" y="3337330"/>
            <a:ext cx="1790023" cy="2560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1230" y="130375"/>
            <a:ext cx="3453590" cy="2506537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1" r="6061" b="5861"/>
          <a:stretch/>
        </p:blipFill>
        <p:spPr>
          <a:xfrm>
            <a:off x="3059832" y="440208"/>
            <a:ext cx="2443152" cy="1982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96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29" y="1405294"/>
            <a:ext cx="3672408" cy="275430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29" y="63002"/>
            <a:ext cx="2412727" cy="1255770"/>
          </a:xfrm>
          <a:prstGeom prst="rect">
            <a:avLst/>
          </a:prstGeom>
        </p:spPr>
      </p:pic>
      <p:pic>
        <p:nvPicPr>
          <p:cNvPr id="5" name="Picture 3" descr="C:\Users\admin\Desktop\РУХАНИ ЖАҢҒЫРУ\Лидер новой эпохи\30_0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5429" y="3702506"/>
            <a:ext cx="3933816" cy="2950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1411" y="177456"/>
            <a:ext cx="4437834" cy="3058346"/>
          </a:xfrm>
          <a:prstGeom prst="rect">
            <a:avLst/>
          </a:prstGeom>
        </p:spPr>
      </p:pic>
      <p:pic>
        <p:nvPicPr>
          <p:cNvPr id="7" name="Picture 2" descr="C:\Users\admin\Desktop\РУХАНИ ЖАҢҒЫРУ\Обсуждение статьи Президента «Семь граней Великой степи»\27_0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53" y="4238643"/>
            <a:ext cx="3218966" cy="2414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11568">
            <a:off x="2899518" y="2360688"/>
            <a:ext cx="2993832" cy="197124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1" t="10388"/>
          <a:stretch/>
        </p:blipFill>
        <p:spPr>
          <a:xfrm>
            <a:off x="3193481" y="4722722"/>
            <a:ext cx="1952187" cy="1806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744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88" r="12988"/>
          <a:stretch/>
        </p:blipFill>
        <p:spPr>
          <a:xfrm>
            <a:off x="755576" y="404664"/>
            <a:ext cx="7896877" cy="6000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267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37293" y="-33767"/>
            <a:ext cx="54807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sz="32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«Өлке тарихы – Ел тарихы»</a:t>
            </a:r>
            <a:endParaRPr lang="ru-RU" sz="32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96135" y="6245352"/>
            <a:ext cx="59506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k-KZ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</a:t>
            </a:r>
            <a:r>
              <a:rPr lang="kk-KZ" sz="28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отоқұжаттар көрмесі, 2018 жыл</a:t>
            </a:r>
            <a:endParaRPr lang="ru-RU" sz="28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6" descr="C:\Users\admin\Desktop\РУХАНИ ЖАҢҒЫРУ\Программа «Рухани жангыру» Фотовыставка «Өлке тарихы – ел тарихы»\14_0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5488" y="1207999"/>
            <a:ext cx="2225202" cy="2033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05" y="1521531"/>
            <a:ext cx="2454971" cy="451581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389" y="89945"/>
            <a:ext cx="1924331" cy="136072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01788">
            <a:off x="406972" y="4666374"/>
            <a:ext cx="1365165" cy="1936827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0878" y="4117988"/>
            <a:ext cx="1886104" cy="232482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04"/>
          <a:stretch/>
        </p:blipFill>
        <p:spPr>
          <a:xfrm>
            <a:off x="2673396" y="754234"/>
            <a:ext cx="4058844" cy="2800308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77878">
            <a:off x="5385646" y="2898793"/>
            <a:ext cx="2350804" cy="2185661"/>
          </a:xfrm>
          <a:prstGeom prst="rect">
            <a:avLst/>
          </a:prstGeom>
        </p:spPr>
      </p:pic>
      <p:pic>
        <p:nvPicPr>
          <p:cNvPr id="15" name="Picture 4" descr="C:\Users\admin\Desktop\РУХАНИ ЖАҢҒЫРУ\Программа «Рухани жангыру» Фотовыставка «Өлке тарихы – ел тарихы»\14_03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92"/>
          <a:stretch/>
        </p:blipFill>
        <p:spPr bwMode="auto">
          <a:xfrm>
            <a:off x="2673396" y="3645024"/>
            <a:ext cx="3018042" cy="2669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37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7784" y="-99392"/>
            <a:ext cx="5742930" cy="85351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5673" y="6165304"/>
            <a:ext cx="90789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sz="28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рамках проекта выставка фотодокументов, 2019 год</a:t>
            </a:r>
            <a:endParaRPr lang="ru-RU" sz="28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53" y="109349"/>
            <a:ext cx="2663148" cy="1775432"/>
          </a:xfrm>
          <a:prstGeom prst="rect">
            <a:avLst/>
          </a:prstGeom>
        </p:spPr>
      </p:pic>
      <p:pic>
        <p:nvPicPr>
          <p:cNvPr id="6" name="Picture 2" descr="C:\Users\admin\Desktop\РУХАНИ ЖАҢҒЫРУ\Второй проект программы «Рухани жангыру» «Өлке тарихы – ел тарихы»\10_0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4248" y="754122"/>
            <a:ext cx="2894428" cy="2170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admin\Desktop\РУХАНИ ЖАҢҒЫРУ\Второй проект программы «Рухани жангыру» «Өлке тарихы – ел тарихы»\10_0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73" y="2008949"/>
            <a:ext cx="3045530" cy="2284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9102" y="721674"/>
            <a:ext cx="2813695" cy="407900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73572">
            <a:off x="5921400" y="3239985"/>
            <a:ext cx="3029843" cy="2590071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29264">
            <a:off x="115498" y="4393748"/>
            <a:ext cx="2880376" cy="1659262"/>
          </a:xfrm>
          <a:prstGeom prst="rect">
            <a:avLst/>
          </a:prstGeom>
        </p:spPr>
      </p:pic>
      <p:pic>
        <p:nvPicPr>
          <p:cNvPr id="14" name="Picture 3" descr="C:\Users\admin\Desktop\РУХАНИ ЖАҢҒЫРУ\Программа «Рухани жангыру» Фотовыставка «Өлке тарихы – ел тарихы»\14_02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" t="13095" r="-2500" b="-2715"/>
          <a:stretch/>
        </p:blipFill>
        <p:spPr bwMode="auto">
          <a:xfrm>
            <a:off x="3067666" y="3861048"/>
            <a:ext cx="3134973" cy="2504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9359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8440" y="-61413"/>
            <a:ext cx="5742930" cy="85351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059832" y="6093296"/>
            <a:ext cx="38763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sz="32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селолық округтерде</a:t>
            </a:r>
            <a:endParaRPr lang="ru-RU" sz="32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2" descr="C:\Users\admin\Desktop\РУХАНИ ЖАҢҒЫРУ\Передвижная выставка в Веденовском сельском округе\16_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1" y="3682813"/>
            <a:ext cx="3504319" cy="2628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10" y="152938"/>
            <a:ext cx="1909986" cy="1273324"/>
          </a:xfrm>
          <a:prstGeom prst="rect">
            <a:avLst/>
          </a:prstGeom>
        </p:spPr>
      </p:pic>
      <p:pic>
        <p:nvPicPr>
          <p:cNvPr id="10" name="Picture 4" descr="C:\Users\admin\Desktop\РУХАНИ ЖАҢҒЫРУ\В рамках программы «Рухани жангыру»\30_03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34"/>
          <a:stretch/>
        </p:blipFill>
        <p:spPr bwMode="auto">
          <a:xfrm>
            <a:off x="4109249" y="602971"/>
            <a:ext cx="4975182" cy="2898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36" y="1558446"/>
            <a:ext cx="3037729" cy="2278297"/>
          </a:xfrm>
          <a:prstGeom prst="rect">
            <a:avLst/>
          </a:prstGeom>
        </p:spPr>
      </p:pic>
      <p:pic>
        <p:nvPicPr>
          <p:cNvPr id="12" name="Picture 3" descr="C:\Users\admin\Desktop\РУХАНИ ЖАҢҒЫРУ\Передвижная выставка «Өлке тарихы-ел тарихы»\21_0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37" y="4133058"/>
            <a:ext cx="3749324" cy="2104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admin\Desktop\РУХАНИ ЖАҢҒЫРУ\Рухани жангыру\09_01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8542" y="2485169"/>
            <a:ext cx="3216357" cy="2412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3429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1837" y="0"/>
            <a:ext cx="5742930" cy="85351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503049" y="6275387"/>
            <a:ext cx="3492867" cy="5826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32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сельских округах</a:t>
            </a:r>
            <a:endParaRPr lang="ru-RU" sz="32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6632"/>
            <a:ext cx="2127998" cy="1504740"/>
          </a:xfrm>
          <a:prstGeom prst="rect">
            <a:avLst/>
          </a:prstGeom>
        </p:spPr>
      </p:pic>
      <p:pic>
        <p:nvPicPr>
          <p:cNvPr id="10" name="Picture 2" descr="C:\Users\admin\Desktop\РУХАНИ ЖАҢҒЫРУ\Передвижная выставка в Златопольском сельском округе\19_0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49991">
            <a:off x="5194237" y="861969"/>
            <a:ext cx="3666319" cy="2486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\Desktop\РУХАНИ ЖАҢҒЫРУ\В рамках программы «Рухани жангыру»\30_01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31" b="10396"/>
          <a:stretch/>
        </p:blipFill>
        <p:spPr bwMode="auto">
          <a:xfrm>
            <a:off x="97603" y="1549569"/>
            <a:ext cx="4763797" cy="3352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C:\Users\admin\Desktop\РУХАНИ ЖАҢҒЫРУ\В рамках программы «Рухани жангыру»\30_02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649"/>
          <a:stretch/>
        </p:blipFill>
        <p:spPr bwMode="auto">
          <a:xfrm>
            <a:off x="4385416" y="3501008"/>
            <a:ext cx="4676114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5" descr="C:\Users\admin\Desktop\РУХАНИ ЖАҢҒЫРУ\В рамках программы «Рухани жангыру»\30_04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28157">
            <a:off x="365116" y="4265548"/>
            <a:ext cx="3024336" cy="2268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3357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897369" y="56703"/>
            <a:ext cx="460940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k-KZ" sz="3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Тәуелсіздік – Ел тұғыры</a:t>
            </a:r>
            <a:endParaRPr lang="ru-RU" sz="32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9017" y="6021288"/>
            <a:ext cx="88868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sz="32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«Елбасы – Бурабайда» фотоқұжаттар көрмесі</a:t>
            </a:r>
            <a:endParaRPr lang="ru-RU" sz="32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017" y="188640"/>
            <a:ext cx="2234022" cy="1489348"/>
          </a:xfrm>
          <a:prstGeom prst="rect">
            <a:avLst/>
          </a:prstGeom>
        </p:spPr>
      </p:pic>
      <p:pic>
        <p:nvPicPr>
          <p:cNvPr id="8" name="Picture 4" descr="C:\Users\admin\Desktop\РУХАНИ ЖАҢҒЫРУ\Выставка фотодокументов «Президент на земле Бурабай»\13_0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30" y="2569888"/>
            <a:ext cx="3758034" cy="3418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803" y="757810"/>
            <a:ext cx="3384376" cy="267119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65" b="5533"/>
          <a:stretch/>
        </p:blipFill>
        <p:spPr>
          <a:xfrm>
            <a:off x="4123965" y="3545332"/>
            <a:ext cx="4505078" cy="244320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62643">
            <a:off x="5822870" y="1053614"/>
            <a:ext cx="3029610" cy="2348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429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5776" y="-34940"/>
            <a:ext cx="4883319" cy="85351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7504" y="6165304"/>
            <a:ext cx="91434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sz="28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Выставка фотодокументов «Елбасы на земле Бурабай»</a:t>
            </a:r>
            <a:endParaRPr lang="ru-RU" sz="28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C:\Users\admin\Desktop\РУХАНИ ЖАҢҒЫРУ\Выставка фотодокументов «Ұлт Көшбасшысы-Бурабайда»\27_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767948"/>
            <a:ext cx="2376264" cy="2286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27370"/>
            <a:ext cx="2051720" cy="1450803"/>
          </a:xfrm>
          <a:prstGeom prst="rect">
            <a:avLst/>
          </a:prstGeom>
        </p:spPr>
      </p:pic>
      <p:pic>
        <p:nvPicPr>
          <p:cNvPr id="9" name="Picture 2" descr="C:\Users\admin\Desktop\РУХАНИ ЖАҢҒЫРУ\Выставка фотодокументов «Президент на земле Бурабай»\13_0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96" y="1459800"/>
            <a:ext cx="4896544" cy="3672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4221088"/>
            <a:ext cx="3030806" cy="2110015"/>
          </a:xfrm>
          <a:prstGeom prst="rect">
            <a:avLst/>
          </a:prstGeom>
        </p:spPr>
      </p:pic>
      <p:pic>
        <p:nvPicPr>
          <p:cNvPr id="11" name="Picture 3" descr="C:\Users\admin\Desktop\РУХАНИ ЖАҢҒЫРУ\Выставка фотодокументов «Президент на земле Бурабай»\13_02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6030" y="3140969"/>
            <a:ext cx="3857959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0817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radeshow">
  <a:themeElements>
    <a:clrScheme name="Tradeshow">
      <a:dk1>
        <a:srgbClr val="3F3F3F"/>
      </a:dk1>
      <a:lt1>
        <a:srgbClr val="FFFFFF"/>
      </a:lt1>
      <a:dk2>
        <a:srgbClr val="7DAFC3"/>
      </a:dk2>
      <a:lt2>
        <a:srgbClr val="E5E4DF"/>
      </a:lt2>
      <a:accent1>
        <a:srgbClr val="7C959A"/>
      </a:accent1>
      <a:accent2>
        <a:srgbClr val="DB8631"/>
      </a:accent2>
      <a:accent3>
        <a:srgbClr val="E3CC5A"/>
      </a:accent3>
      <a:accent4>
        <a:srgbClr val="ACADA8"/>
      </a:accent4>
      <a:accent5>
        <a:srgbClr val="927C61"/>
      </a:accent5>
      <a:accent6>
        <a:srgbClr val="B3B435"/>
      </a:accent6>
      <a:hlink>
        <a:srgbClr val="0079A4"/>
      </a:hlink>
      <a:folHlink>
        <a:srgbClr val="595959"/>
      </a:folHlink>
    </a:clrScheme>
    <a:fontScheme name="Tradeshow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宋体"/>
        <a:font script="Hant" typeface="新細明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ＭＳ Ｐゴシック"/>
        <a:font script="Hang" typeface="HY견명조"/>
        <a:font script="Hans" typeface="华文楷体"/>
        <a:font script="Hant" typeface="新細明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Tradeshow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300000"/>
              </a:schemeClr>
            </a:gs>
            <a:gs pos="35000">
              <a:schemeClr val="phClr">
                <a:tint val="45000"/>
                <a:satMod val="300000"/>
              </a:schemeClr>
            </a:gs>
            <a:gs pos="69000">
              <a:schemeClr val="phClr">
                <a:tint val="45000"/>
                <a:satMod val="350000"/>
              </a:schemeClr>
            </a:gs>
            <a:gs pos="100000">
              <a:schemeClr val="phClr">
                <a:tint val="60000"/>
                <a:satMod val="350000"/>
              </a:schemeClr>
            </a:gs>
          </a:gsLst>
          <a:path path="circle">
            <a:fillToRect l="50000" t="50000" r="100000" b="100000"/>
          </a:path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38475" cap="flat" cmpd="sng" algn="ctr">
          <a:solidFill>
            <a:schemeClr val="phClr"/>
          </a:solidFill>
          <a:prstDash val="solid"/>
        </a:ln>
        <a:ln w="548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4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55000"/>
              </a:srgbClr>
            </a:outerShdw>
          </a:effectLst>
          <a:scene3d>
            <a:camera prst="orthographicFront">
              <a:rot lat="0" lon="0" rev="0"/>
            </a:camera>
            <a:lightRig rig="brightRoom" dir="tl">
              <a:rot lat="0" lon="0" rev="3600000"/>
            </a:lightRig>
          </a:scene3d>
          <a:sp3d contourW="31750" prstMaterial="flat">
            <a:bevelT w="127000" h="254000" prst="angle"/>
            <a:contourClr>
              <a:schemeClr val="phClr">
                <a:shade val="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20000">
              <a:schemeClr val="phClr">
                <a:tint val="80000"/>
                <a:lumMod val="100000"/>
              </a:schemeClr>
            </a:gs>
            <a:gs pos="100000">
              <a:schemeClr val="phClr">
                <a:tint val="100000"/>
                <a:lumMod val="80000"/>
              </a:schemeClr>
            </a:gs>
          </a:gsLst>
          <a:path path="circle">
            <a:fillToRect l="50000" t="20000" r="100000" b="100000"/>
          </a:path>
        </a:gradFill>
        <a:gradFill rotWithShape="1">
          <a:gsLst>
            <a:gs pos="0">
              <a:schemeClr val="phClr">
                <a:tint val="100000"/>
                <a:lumMod val="100000"/>
              </a:schemeClr>
            </a:gs>
            <a:gs pos="100000">
              <a:schemeClr val="phClr">
                <a:shade val="100000"/>
                <a:lumMod val="60000"/>
              </a:schemeClr>
            </a:gs>
          </a:gsLst>
          <a:path path="circle">
            <a:fillToRect l="50000" t="2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TM01859861[[fn=Выставка]]</Template>
  <TotalTime>996</TotalTime>
  <Words>242</Words>
  <Application>Microsoft Office PowerPoint</Application>
  <PresentationFormat>Экран (4:3)</PresentationFormat>
  <Paragraphs>51</Paragraphs>
  <Slides>35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42" baseType="lpstr">
      <vt:lpstr>Arial</vt:lpstr>
      <vt:lpstr>Arial Black</vt:lpstr>
      <vt:lpstr>BrowalliaUPC</vt:lpstr>
      <vt:lpstr>Calibri</vt:lpstr>
      <vt:lpstr>Candara</vt:lpstr>
      <vt:lpstr>Times New Roman</vt:lpstr>
      <vt:lpstr>Tradeshow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User</cp:lastModifiedBy>
  <cp:revision>506</cp:revision>
  <dcterms:created xsi:type="dcterms:W3CDTF">2020-04-13T09:12:38Z</dcterms:created>
  <dcterms:modified xsi:type="dcterms:W3CDTF">2020-04-20T06:54:06Z</dcterms:modified>
</cp:coreProperties>
</file>